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d0d1561f8d4a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d1ec30969f44c9"/>
  </p:sldMasterIdLst>
  <p:sldIdLst>
    <p:sldId xmlns:r="http://schemas.openxmlformats.org/officeDocument/2006/relationships" id="256" r:id="R3945043d79d14410"/>
    <p:sldId xmlns:r="http://schemas.openxmlformats.org/officeDocument/2006/relationships" id="257" r:id="R391a12792db54569"/>
    <p:sldId xmlns:r="http://schemas.openxmlformats.org/officeDocument/2006/relationships" id="258" r:id="R5243780ad039472b"/>
    <p:sldId xmlns:r="http://schemas.openxmlformats.org/officeDocument/2006/relationships" id="259" r:id="R68dd3e97af6f4ee3"/>
    <p:sldId xmlns:r="http://schemas.openxmlformats.org/officeDocument/2006/relationships" id="260" r:id="Rcb3b2dc3f3e34a49"/>
    <p:sldId xmlns:r="http://schemas.openxmlformats.org/officeDocument/2006/relationships" id="261" r:id="R438c5f0202e140c2"/>
    <p:sldId xmlns:r="http://schemas.openxmlformats.org/officeDocument/2006/relationships" id="262" r:id="R03dfdc9232f34f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1ec30969f44c9" /><Relationship Type="http://schemas.openxmlformats.org/officeDocument/2006/relationships/slide" Target="/ppt/slides/slide1.xml" Id="R3945043d79d14410" /><Relationship Type="http://schemas.openxmlformats.org/officeDocument/2006/relationships/slide" Target="/ppt/slides/slide2.xml" Id="R391a12792db54569" /><Relationship Type="http://schemas.openxmlformats.org/officeDocument/2006/relationships/slide" Target="/ppt/slides/slide3.xml" Id="R5243780ad039472b" /><Relationship Type="http://schemas.openxmlformats.org/officeDocument/2006/relationships/slide" Target="/ppt/slides/slide4.xml" Id="R68dd3e97af6f4ee3" /><Relationship Type="http://schemas.openxmlformats.org/officeDocument/2006/relationships/slide" Target="/ppt/slides/slide5.xml" Id="Rcb3b2dc3f3e34a49" /><Relationship Type="http://schemas.openxmlformats.org/officeDocument/2006/relationships/slide" Target="/ppt/slides/slide6.xml" Id="R438c5f0202e140c2" /><Relationship Type="http://schemas.openxmlformats.org/officeDocument/2006/relationships/slide" Target="/ppt/slides/slide7.xml" Id="R03dfdc9232f34f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7044aeb994b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70f9cc19e4200" /><Relationship Type="http://schemas.openxmlformats.org/officeDocument/2006/relationships/theme" Target="/ppt/slideMasters/theme/theme1.xml" Id="Rc98340c6b4c946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970f9cc19e42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c4628e3a541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de1ef786142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cb3ab7ab64e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a92176c2d41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9aa217f3b4e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4f8e05d0f47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9d59e2e7747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UNIVERSALPROSJEKT GEOSYSTEMER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UNIVERSALPROSJEKT GEOSYSTEMER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UNIVERSALPROSJEKT GEOSYSTEMER AS ble etablert [år] og holder til i Sponvika.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UNIVERSALPROSJEKT GEOSYSTEMER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UNIVERSALPROSJEKT GEOSYSTEMER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UNIVERSALPROSJEKT GEOSYSTEMER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9 405 647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331 694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1 550 444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6 710 581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UNIVERSALPROSJEKT GEOSYSTEMER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JØRN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UNIVERSALPROSJEKT GEOSYSTEMER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Mørvikveien 209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1794 Sponvika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roger@universalprosjekt.no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874 434 922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UNIVERSALPROSJEKT GEOSYSTEMER AS</a:t>
            </a:r>
          </a:p>
        </p:txBody>
      </p:sp>
    </p:spTree>
  </p:cSld>
  <p:clrMapOvr>
    <a:masterClrMapping xmlns:a="http://schemas.openxmlformats.org/drawingml/2006/main"/>
  </p:clrMapOvr>
</p:sld>
</file>