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8cdbae5e8d4c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53b3c98cf4075"/>
  </p:sldMasterIdLst>
  <p:sldIdLst>
    <p:sldId xmlns:r="http://schemas.openxmlformats.org/officeDocument/2006/relationships" id="256" r:id="Rf952d7ba40aa4155"/>
    <p:sldId xmlns:r="http://schemas.openxmlformats.org/officeDocument/2006/relationships" id="257" r:id="R98b6374317aa42bb"/>
    <p:sldId xmlns:r="http://schemas.openxmlformats.org/officeDocument/2006/relationships" id="258" r:id="R4dc321fbbc7246e1"/>
    <p:sldId xmlns:r="http://schemas.openxmlformats.org/officeDocument/2006/relationships" id="259" r:id="R281ebca886db4c36"/>
    <p:sldId xmlns:r="http://schemas.openxmlformats.org/officeDocument/2006/relationships" id="260" r:id="R537f0eada36345a1"/>
    <p:sldId xmlns:r="http://schemas.openxmlformats.org/officeDocument/2006/relationships" id="261" r:id="Rfe85d5c574b8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53b3c98cf4075" /><Relationship Type="http://schemas.openxmlformats.org/officeDocument/2006/relationships/slide" Target="/ppt/slides/slide1.xml" Id="Rf952d7ba40aa4155" /><Relationship Type="http://schemas.openxmlformats.org/officeDocument/2006/relationships/slide" Target="/ppt/slides/slide2.xml" Id="R98b6374317aa42bb" /><Relationship Type="http://schemas.openxmlformats.org/officeDocument/2006/relationships/slide" Target="/ppt/slides/slide3.xml" Id="R4dc321fbbc7246e1" /><Relationship Type="http://schemas.openxmlformats.org/officeDocument/2006/relationships/slide" Target="/ppt/slides/slide4.xml" Id="R281ebca886db4c36" /><Relationship Type="http://schemas.openxmlformats.org/officeDocument/2006/relationships/slide" Target="/ppt/slides/slide5.xml" Id="R537f0eada36345a1" /><Relationship Type="http://schemas.openxmlformats.org/officeDocument/2006/relationships/slide" Target="/ppt/slides/slide6.xml" Id="Rfe85d5c574b8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2a7c626704a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0984d4230453f" /><Relationship Type="http://schemas.openxmlformats.org/officeDocument/2006/relationships/theme" Target="/ppt/slideMasters/theme/theme1.xml" Id="R365a78e8bcbd4b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30984d4230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01b94540f45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1a2a536e64a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99a14cdd9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cade9b41844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b7beb361e4b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f102ec5d7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OSLO LILLE INDREMISJON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OSLO LILLE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OSLO LILLE INDREMISJON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OSLO LILLE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OSLO LILLE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OSLO LILLE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2 475 649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2 068 967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2 068 967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11 967 896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11 967 896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OSLO LILLE INDREMISJON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Alf Uttberg, Sørengkaia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876 007 622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OSLO LILLE INDREMISJON</a:t>
            </a:r>
          </a:p>
        </p:txBody>
      </p:sp>
    </p:spTree>
  </p:cSld>
  <p:clrMapOvr>
    <a:masterClrMapping xmlns:a="http://schemas.openxmlformats.org/drawingml/2006/main"/>
  </p:clrMapOvr>
</p:sld>
</file>