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8f971671b240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82f61eb56e444d"/>
  </p:sldMasterIdLst>
  <p:sldIdLst>
    <p:sldId xmlns:r="http://schemas.openxmlformats.org/officeDocument/2006/relationships" id="256" r:id="R212d023e93b04260"/>
    <p:sldId xmlns:r="http://schemas.openxmlformats.org/officeDocument/2006/relationships" id="257" r:id="R99200ca5ea014489"/>
    <p:sldId xmlns:r="http://schemas.openxmlformats.org/officeDocument/2006/relationships" id="258" r:id="R9fdfc77cae104eb6"/>
    <p:sldId xmlns:r="http://schemas.openxmlformats.org/officeDocument/2006/relationships" id="259" r:id="R85f70248e9104c69"/>
    <p:sldId xmlns:r="http://schemas.openxmlformats.org/officeDocument/2006/relationships" id="260" r:id="Re340f0e0d8b744ad"/>
    <p:sldId xmlns:r="http://schemas.openxmlformats.org/officeDocument/2006/relationships" id="261" r:id="Rdaa8a9d562fc4478"/>
    <p:sldId xmlns:r="http://schemas.openxmlformats.org/officeDocument/2006/relationships" id="262" r:id="R7fde1e6199164d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82f61eb56e444d" /><Relationship Type="http://schemas.openxmlformats.org/officeDocument/2006/relationships/slide" Target="/ppt/slides/slide1.xml" Id="R212d023e93b04260" /><Relationship Type="http://schemas.openxmlformats.org/officeDocument/2006/relationships/slide" Target="/ppt/slides/slide2.xml" Id="R99200ca5ea014489" /><Relationship Type="http://schemas.openxmlformats.org/officeDocument/2006/relationships/slide" Target="/ppt/slides/slide3.xml" Id="R9fdfc77cae104eb6" /><Relationship Type="http://schemas.openxmlformats.org/officeDocument/2006/relationships/slide" Target="/ppt/slides/slide4.xml" Id="R85f70248e9104c69" /><Relationship Type="http://schemas.openxmlformats.org/officeDocument/2006/relationships/slide" Target="/ppt/slides/slide5.xml" Id="Re340f0e0d8b744ad" /><Relationship Type="http://schemas.openxmlformats.org/officeDocument/2006/relationships/slide" Target="/ppt/slides/slide6.xml" Id="Rdaa8a9d562fc4478" /><Relationship Type="http://schemas.openxmlformats.org/officeDocument/2006/relationships/slide" Target="/ppt/slides/slide7.xml" Id="R7fde1e6199164d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7344fe411648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4f95258914005" /><Relationship Type="http://schemas.openxmlformats.org/officeDocument/2006/relationships/theme" Target="/ppt/slideMasters/theme/theme1.xml" Id="Rf4b43975f0314d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04f952589140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e9e838a824c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60fecf1074e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a6dd835cc4f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5a9447b9f45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b0d0d607a4d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c1f07cdc945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30254d58c4a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KAROLINE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15 005 735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14 839 656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14 359 857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56 309 443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57 272 172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KAROLINE THAULOW  –  99,5 %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KAROLINE THAULOW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Ida K Thaulow, Gimleveien 35D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59 09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876 729 342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