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11cf01a54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ad1de1aa14c64"/>
  </p:sldMasterIdLst>
  <p:sldIdLst>
    <p:sldId xmlns:r="http://schemas.openxmlformats.org/officeDocument/2006/relationships" id="256" r:id="R1331f72325054746"/>
    <p:sldId xmlns:r="http://schemas.openxmlformats.org/officeDocument/2006/relationships" id="257" r:id="R00b636812ec64208"/>
    <p:sldId xmlns:r="http://schemas.openxmlformats.org/officeDocument/2006/relationships" id="258" r:id="Rb382a18a6c744d66"/>
    <p:sldId xmlns:r="http://schemas.openxmlformats.org/officeDocument/2006/relationships" id="259" r:id="Rf86ecc4b12d94b74"/>
    <p:sldId xmlns:r="http://schemas.openxmlformats.org/officeDocument/2006/relationships" id="260" r:id="Rd26265ed7fe0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ad1de1aa14c64" /><Relationship Type="http://schemas.openxmlformats.org/officeDocument/2006/relationships/slide" Target="/ppt/slides/slide1.xml" Id="R1331f72325054746" /><Relationship Type="http://schemas.openxmlformats.org/officeDocument/2006/relationships/slide" Target="/ppt/slides/slide2.xml" Id="R00b636812ec64208" /><Relationship Type="http://schemas.openxmlformats.org/officeDocument/2006/relationships/slide" Target="/ppt/slides/slide3.xml" Id="Rb382a18a6c744d66" /><Relationship Type="http://schemas.openxmlformats.org/officeDocument/2006/relationships/slide" Target="/ppt/slides/slide4.xml" Id="Rf86ecc4b12d94b74" /><Relationship Type="http://schemas.openxmlformats.org/officeDocument/2006/relationships/slide" Target="/ppt/slides/slide5.xml" Id="Rd26265ed7fe0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f0be40ac8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0bf754fc4e1c" /><Relationship Type="http://schemas.openxmlformats.org/officeDocument/2006/relationships/theme" Target="/ppt/slideMasters/theme/theme1.xml" Id="R4d46dcb8aa6d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20bf754fc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44886cbaa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038f7d24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391721b7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5801e94b1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b90cad97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BYGGKOMPETANSE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BYGGKOMPETANSE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877 030 962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BYGGKOMPETANSE AS</a:t>
            </a:r>
          </a:p>
        </p:txBody>
      </p:sp>
    </p:spTree>
  </p:cSld>
  <p:clrMapOvr>
    <a:masterClrMapping xmlns:a="http://schemas.openxmlformats.org/drawingml/2006/main"/>
  </p:clrMapOvr>
</p:sld>
</file>