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4f51f02b7041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ea5967487340ea"/>
  </p:sldMasterIdLst>
  <p:sldIdLst>
    <p:sldId xmlns:r="http://schemas.openxmlformats.org/officeDocument/2006/relationships" id="256" r:id="R1bf4185da3e74df6"/>
    <p:sldId xmlns:r="http://schemas.openxmlformats.org/officeDocument/2006/relationships" id="257" r:id="R91c5e28dd4f840c2"/>
    <p:sldId xmlns:r="http://schemas.openxmlformats.org/officeDocument/2006/relationships" id="258" r:id="R53f21dc0a00e427d"/>
    <p:sldId xmlns:r="http://schemas.openxmlformats.org/officeDocument/2006/relationships" id="259" r:id="R8cbe8eafef8447d7"/>
    <p:sldId xmlns:r="http://schemas.openxmlformats.org/officeDocument/2006/relationships" id="260" r:id="Re4241c6d04554759"/>
    <p:sldId xmlns:r="http://schemas.openxmlformats.org/officeDocument/2006/relationships" id="261" r:id="R7560bb38d9404b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ea5967487340ea" /><Relationship Type="http://schemas.openxmlformats.org/officeDocument/2006/relationships/slide" Target="/ppt/slides/slide1.xml" Id="R1bf4185da3e74df6" /><Relationship Type="http://schemas.openxmlformats.org/officeDocument/2006/relationships/slide" Target="/ppt/slides/slide2.xml" Id="R91c5e28dd4f840c2" /><Relationship Type="http://schemas.openxmlformats.org/officeDocument/2006/relationships/slide" Target="/ppt/slides/slide3.xml" Id="R53f21dc0a00e427d" /><Relationship Type="http://schemas.openxmlformats.org/officeDocument/2006/relationships/slide" Target="/ppt/slides/slide4.xml" Id="R8cbe8eafef8447d7" /><Relationship Type="http://schemas.openxmlformats.org/officeDocument/2006/relationships/slide" Target="/ppt/slides/slide5.xml" Id="Re4241c6d04554759" /><Relationship Type="http://schemas.openxmlformats.org/officeDocument/2006/relationships/slide" Target="/ppt/slides/slide6.xml" Id="R7560bb38d9404b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ca6860f2d04b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6b0b4afb44bfb" /><Relationship Type="http://schemas.openxmlformats.org/officeDocument/2006/relationships/theme" Target="/ppt/slideMasters/theme/theme1.xml" Id="R7bb636c01e574a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16b0b4afb44b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01b47cbe5746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01a6661a843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fd26e4b2b4d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09e465fc241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5e1e6aaff44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7d414691a4f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ADVOKAT ROLF SANDBERG REBERG OG ELLEN M REBERGS LEGAT TIL FORSKNING AV PARKINSONS SYKDOM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 ROLF SANDBERG REBERG OG ELLEN M REBERGS LEGAT TIL FORSKNING AV PARKINSONS SYKDOM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ADVOKAT ROLF SANDBERG REBERG OG ELLEN M REBERGS LEGAT TIL FORSKNING AV PARKINSONS SYKDOM STI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 ROLF SANDBERG REBERG OG ELLEN M REBERGS LEGAT TIL FORSKNING AV PARKINSONS SYKDOM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 ROLF SANDBERG REBERG OG ELLEN M REBERGS LEGAT TIL FORSKNING AV PARKINSONS SYKDOM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 ROLF SANDBERG REBERG OG ELLEN M REBERGS LEGAT TIL FORSKNING AV PARKINSONS SYKDOM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−736 720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−621 304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343 615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2 966 015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 ROLF SANDBERG REBERG OG ELLEN M REBERGS LEGAT TIL FORSKNING AV PARKINSONS SYKDOM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Anne Kjersti Husbyn, Furuveien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1356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53 82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annehusbyn@hotmail.com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877 134 792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 ROLF SANDBERG REBERG OG ELLEN M REBERGS LEGAT TIL FORSKNING AV PARKINSONS SYKDOM STI</a:t>
            </a:r>
          </a:p>
        </p:txBody>
      </p:sp>
    </p:spTree>
  </p:cSld>
  <p:clrMapOvr>
    <a:masterClrMapping xmlns:a="http://schemas.openxmlformats.org/drawingml/2006/main"/>
  </p:clrMapOvr>
</p:sld>
</file>