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916e08e1818442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ec9108334984a8c"/>
  </p:sldMasterIdLst>
  <p:sldIdLst>
    <p:sldId xmlns:r="http://schemas.openxmlformats.org/officeDocument/2006/relationships" id="256" r:id="Rf7c8ba1700134e3a"/>
    <p:sldId xmlns:r="http://schemas.openxmlformats.org/officeDocument/2006/relationships" id="257" r:id="Rdf6ece8aa1a44991"/>
    <p:sldId xmlns:r="http://schemas.openxmlformats.org/officeDocument/2006/relationships" id="258" r:id="Rd0bccda458984d02"/>
    <p:sldId xmlns:r="http://schemas.openxmlformats.org/officeDocument/2006/relationships" id="259" r:id="Re99cb649cdc848d6"/>
    <p:sldId xmlns:r="http://schemas.openxmlformats.org/officeDocument/2006/relationships" id="260" r:id="Rc3413c3a66cc4f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c9108334984a8c" /><Relationship Type="http://schemas.openxmlformats.org/officeDocument/2006/relationships/slide" Target="/ppt/slides/slide1.xml" Id="Rf7c8ba1700134e3a" /><Relationship Type="http://schemas.openxmlformats.org/officeDocument/2006/relationships/slide" Target="/ppt/slides/slide2.xml" Id="Rdf6ece8aa1a44991" /><Relationship Type="http://schemas.openxmlformats.org/officeDocument/2006/relationships/slide" Target="/ppt/slides/slide3.xml" Id="Rd0bccda458984d02" /><Relationship Type="http://schemas.openxmlformats.org/officeDocument/2006/relationships/slide" Target="/ppt/slides/slide4.xml" Id="Re99cb649cdc848d6" /><Relationship Type="http://schemas.openxmlformats.org/officeDocument/2006/relationships/slide" Target="/ppt/slides/slide5.xml" Id="Rc3413c3a66cc4f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23063ddc114fc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6da6ff5c914ec3" /><Relationship Type="http://schemas.openxmlformats.org/officeDocument/2006/relationships/theme" Target="/ppt/slideMasters/theme/theme1.xml" Id="Rc202075ba43b4b0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6da6ff5c914ec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9d6124fdb9411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f231380468466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b3b0e8b49f4a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023b6e8e81463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1ec440c88747b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NORDEA NORGE PENSJONSKASSE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NORDEA NORGE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NORDEA NORGE PENSJONSKASSE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NORDEA NORGE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NORDEA NORGE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NORDEA NORGE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Hieronymus Heyerdahls gate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45 97 89 99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nordeapk@gabler.no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877 553 302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NORDEA NORGE PENSJONSKASSE</a:t>
            </a:r>
          </a:p>
        </p:txBody>
      </p:sp>
    </p:spTree>
  </p:cSld>
  <p:clrMapOvr>
    <a:masterClrMapping xmlns:a="http://schemas.openxmlformats.org/drawingml/2006/main"/>
  </p:clrMapOvr>
</p:sld>
</file>