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1fb10df77d46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8931c3d86c43f9"/>
  </p:sldMasterIdLst>
  <p:sldIdLst>
    <p:sldId xmlns:r="http://schemas.openxmlformats.org/officeDocument/2006/relationships" id="256" r:id="R92849911c5554b4a"/>
    <p:sldId xmlns:r="http://schemas.openxmlformats.org/officeDocument/2006/relationships" id="257" r:id="R133bb7c92d0646b5"/>
    <p:sldId xmlns:r="http://schemas.openxmlformats.org/officeDocument/2006/relationships" id="258" r:id="Ra478335089ee43f1"/>
    <p:sldId xmlns:r="http://schemas.openxmlformats.org/officeDocument/2006/relationships" id="259" r:id="R08fbf17832a64f13"/>
    <p:sldId xmlns:r="http://schemas.openxmlformats.org/officeDocument/2006/relationships" id="260" r:id="R7f3a6b35d1f0476d"/>
    <p:sldId xmlns:r="http://schemas.openxmlformats.org/officeDocument/2006/relationships" id="261" r:id="Rd2dca5e959ea40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8931c3d86c43f9" /><Relationship Type="http://schemas.openxmlformats.org/officeDocument/2006/relationships/slide" Target="/ppt/slides/slide1.xml" Id="R92849911c5554b4a" /><Relationship Type="http://schemas.openxmlformats.org/officeDocument/2006/relationships/slide" Target="/ppt/slides/slide2.xml" Id="R133bb7c92d0646b5" /><Relationship Type="http://schemas.openxmlformats.org/officeDocument/2006/relationships/slide" Target="/ppt/slides/slide3.xml" Id="Ra478335089ee43f1" /><Relationship Type="http://schemas.openxmlformats.org/officeDocument/2006/relationships/slide" Target="/ppt/slides/slide4.xml" Id="R08fbf17832a64f13" /><Relationship Type="http://schemas.openxmlformats.org/officeDocument/2006/relationships/slide" Target="/ppt/slides/slide5.xml" Id="R7f3a6b35d1f0476d" /><Relationship Type="http://schemas.openxmlformats.org/officeDocument/2006/relationships/slide" Target="/ppt/slides/slide6.xml" Id="Rd2dca5e959ea40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4a35d4c4e64f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889d3fd7048e9" /><Relationship Type="http://schemas.openxmlformats.org/officeDocument/2006/relationships/theme" Target="/ppt/slideMasters/theme/theme1.xml" Id="R6d7b703193f74d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1889d3fd7048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86c27f89345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e69d97b9747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18c6f4e4b46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14532ff07a49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98c54027b547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1322e6ec746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NG MENY VESTFOLD TELEMARK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Karenslyst allé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www.meny.no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879 447 232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