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40f4daba44e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f4461e654c4d06"/>
  </p:sldMasterIdLst>
  <p:sldIdLst>
    <p:sldId xmlns:r="http://schemas.openxmlformats.org/officeDocument/2006/relationships" id="256" r:id="R3bbdd83c274c4bf6"/>
    <p:sldId xmlns:r="http://schemas.openxmlformats.org/officeDocument/2006/relationships" id="257" r:id="R1de5a1f2c5c442ac"/>
    <p:sldId xmlns:r="http://schemas.openxmlformats.org/officeDocument/2006/relationships" id="258" r:id="R1b18122a9bcd4402"/>
    <p:sldId xmlns:r="http://schemas.openxmlformats.org/officeDocument/2006/relationships" id="259" r:id="Rdf8db27d67cd4d86"/>
    <p:sldId xmlns:r="http://schemas.openxmlformats.org/officeDocument/2006/relationships" id="260" r:id="R4a959e50d2d64dca"/>
    <p:sldId xmlns:r="http://schemas.openxmlformats.org/officeDocument/2006/relationships" id="261" r:id="R58b23c6c5a434b59"/>
    <p:sldId xmlns:r="http://schemas.openxmlformats.org/officeDocument/2006/relationships" id="262" r:id="R98ccbb9d46d846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4461e654c4d06" /><Relationship Type="http://schemas.openxmlformats.org/officeDocument/2006/relationships/slide" Target="/ppt/slides/slide1.xml" Id="R3bbdd83c274c4bf6" /><Relationship Type="http://schemas.openxmlformats.org/officeDocument/2006/relationships/slide" Target="/ppt/slides/slide2.xml" Id="R1de5a1f2c5c442ac" /><Relationship Type="http://schemas.openxmlformats.org/officeDocument/2006/relationships/slide" Target="/ppt/slides/slide3.xml" Id="R1b18122a9bcd4402" /><Relationship Type="http://schemas.openxmlformats.org/officeDocument/2006/relationships/slide" Target="/ppt/slides/slide4.xml" Id="Rdf8db27d67cd4d86" /><Relationship Type="http://schemas.openxmlformats.org/officeDocument/2006/relationships/slide" Target="/ppt/slides/slide5.xml" Id="R4a959e50d2d64dca" /><Relationship Type="http://schemas.openxmlformats.org/officeDocument/2006/relationships/slide" Target="/ppt/slides/slide6.xml" Id="R58b23c6c5a434b59" /><Relationship Type="http://schemas.openxmlformats.org/officeDocument/2006/relationships/slide" Target="/ppt/slides/slide7.xml" Id="R98ccbb9d46d846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a7db2bc5b45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9b078ac3c4545" /><Relationship Type="http://schemas.openxmlformats.org/officeDocument/2006/relationships/theme" Target="/ppt/slideMasters/theme/theme1.xml" Id="R2eeca19595384e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29b078ac3c45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4f0d0bb3b40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386b8aea94e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1de386ea743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35588e7d442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654df72014d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3039067614b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3abf50a4a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 MENY VESTFOLD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MENY VESTFOLD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MENY VESTFOLD TELEMARK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MENY VESTFOLD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MENY VESTFOLD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MENY VESTFOLD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1 644 736 434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−2 014 457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−805 152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415 207 825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532 452 986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MENY VESTFOLD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MENY BUTIKKDRIFT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MENY VESTFOLD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www.meny.no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879 447 232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MENY VESTFOLD TELEMARK AS</a:t>
            </a:r>
          </a:p>
        </p:txBody>
      </p:sp>
    </p:spTree>
  </p:cSld>
  <p:clrMapOvr>
    <a:masterClrMapping xmlns:a="http://schemas.openxmlformats.org/drawingml/2006/main"/>
  </p:clrMapOvr>
</p:sld>
</file>