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3633fee0dc46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e23b170b204d86"/>
  </p:sldMasterIdLst>
  <p:sldIdLst>
    <p:sldId xmlns:r="http://schemas.openxmlformats.org/officeDocument/2006/relationships" id="256" r:id="R0d0fafaca6184687"/>
    <p:sldId xmlns:r="http://schemas.openxmlformats.org/officeDocument/2006/relationships" id="257" r:id="Rf369784ddbab4cfc"/>
    <p:sldId xmlns:r="http://schemas.openxmlformats.org/officeDocument/2006/relationships" id="258" r:id="R7dae2aaace6944b5"/>
    <p:sldId xmlns:r="http://schemas.openxmlformats.org/officeDocument/2006/relationships" id="259" r:id="R31ebc83566ed46e9"/>
    <p:sldId xmlns:r="http://schemas.openxmlformats.org/officeDocument/2006/relationships" id="260" r:id="R1323ba629e6b4a88"/>
    <p:sldId xmlns:r="http://schemas.openxmlformats.org/officeDocument/2006/relationships" id="261" r:id="Redffc5f1bc004cb7"/>
    <p:sldId xmlns:r="http://schemas.openxmlformats.org/officeDocument/2006/relationships" id="262" r:id="Re9c34c23204043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e23b170b204d86" /><Relationship Type="http://schemas.openxmlformats.org/officeDocument/2006/relationships/slide" Target="/ppt/slides/slide1.xml" Id="R0d0fafaca6184687" /><Relationship Type="http://schemas.openxmlformats.org/officeDocument/2006/relationships/slide" Target="/ppt/slides/slide2.xml" Id="Rf369784ddbab4cfc" /><Relationship Type="http://schemas.openxmlformats.org/officeDocument/2006/relationships/slide" Target="/ppt/slides/slide3.xml" Id="R7dae2aaace6944b5" /><Relationship Type="http://schemas.openxmlformats.org/officeDocument/2006/relationships/slide" Target="/ppt/slides/slide4.xml" Id="R31ebc83566ed46e9" /><Relationship Type="http://schemas.openxmlformats.org/officeDocument/2006/relationships/slide" Target="/ppt/slides/slide5.xml" Id="R1323ba629e6b4a88" /><Relationship Type="http://schemas.openxmlformats.org/officeDocument/2006/relationships/slide" Target="/ppt/slides/slide6.xml" Id="Redffc5f1bc004cb7" /><Relationship Type="http://schemas.openxmlformats.org/officeDocument/2006/relationships/slide" Target="/ppt/slides/slide7.xml" Id="Re9c34c23204043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41b34baf5040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bc8a605214564" /><Relationship Type="http://schemas.openxmlformats.org/officeDocument/2006/relationships/theme" Target="/ppt/slideMasters/theme/theme1.xml" Id="R007a06a96bbc42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4bc8a6052145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40aaeaf3b4a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bd3cad64d42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76071ee5347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f7e3f0f744a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6d54d328d47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8d2cbb01941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7b189585348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MENY VESTFOLD 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MENY VESTFOLD TELEMARK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1 644 736 434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−2 014 457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−805 152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415 207 825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532 452 986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MENY BUTIKKDRIFT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www.meny.no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879 447 232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