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c72057cb8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e6aedffed411c"/>
  </p:sldMasterIdLst>
  <p:sldIdLst>
    <p:sldId xmlns:r="http://schemas.openxmlformats.org/officeDocument/2006/relationships" id="256" r:id="Rf538e659841f4c5d"/>
    <p:sldId xmlns:r="http://schemas.openxmlformats.org/officeDocument/2006/relationships" id="257" r:id="R02e1de81c2e940aa"/>
    <p:sldId xmlns:r="http://schemas.openxmlformats.org/officeDocument/2006/relationships" id="258" r:id="R81265172be3a4232"/>
    <p:sldId xmlns:r="http://schemas.openxmlformats.org/officeDocument/2006/relationships" id="259" r:id="R5026ea6bf03e4697"/>
    <p:sldId xmlns:r="http://schemas.openxmlformats.org/officeDocument/2006/relationships" id="260" r:id="Rebb07a5ac2ad404e"/>
    <p:sldId xmlns:r="http://schemas.openxmlformats.org/officeDocument/2006/relationships" id="261" r:id="Rc6fd8b5dcad44535"/>
    <p:sldId xmlns:r="http://schemas.openxmlformats.org/officeDocument/2006/relationships" id="262" r:id="Rc2770987cc6f49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e6aedffed411c" /><Relationship Type="http://schemas.openxmlformats.org/officeDocument/2006/relationships/slide" Target="/ppt/slides/slide1.xml" Id="Rf538e659841f4c5d" /><Relationship Type="http://schemas.openxmlformats.org/officeDocument/2006/relationships/slide" Target="/ppt/slides/slide2.xml" Id="R02e1de81c2e940aa" /><Relationship Type="http://schemas.openxmlformats.org/officeDocument/2006/relationships/slide" Target="/ppt/slides/slide3.xml" Id="R81265172be3a4232" /><Relationship Type="http://schemas.openxmlformats.org/officeDocument/2006/relationships/slide" Target="/ppt/slides/slide4.xml" Id="R5026ea6bf03e4697" /><Relationship Type="http://schemas.openxmlformats.org/officeDocument/2006/relationships/slide" Target="/ppt/slides/slide5.xml" Id="Rebb07a5ac2ad404e" /><Relationship Type="http://schemas.openxmlformats.org/officeDocument/2006/relationships/slide" Target="/ppt/slides/slide6.xml" Id="Rc6fd8b5dcad44535" /><Relationship Type="http://schemas.openxmlformats.org/officeDocument/2006/relationships/slide" Target="/ppt/slides/slide7.xml" Id="Rc2770987cc6f49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495da462d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ede58ad76431e" /><Relationship Type="http://schemas.openxmlformats.org/officeDocument/2006/relationships/theme" Target="/ppt/slideMasters/theme/theme1.xml" Id="R448f6d3e19fd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ede58ad76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3279b451f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2fb291572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5bfc4e831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41cc19657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de92b95fd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b91b994f84e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7d39adec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LEGESENTER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2 204 579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812 189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KLINIKK HAUGESUND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880 127 802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LEGESENTER AS</a:t>
            </a:r>
          </a:p>
        </p:txBody>
      </p:sp>
    </p:spTree>
  </p:cSld>
  <p:clrMapOvr>
    <a:masterClrMapping xmlns:a="http://schemas.openxmlformats.org/drawingml/2006/main"/>
  </p:clrMapOvr>
</p:sld>
</file>