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4f917de4545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2f8f3c9dc64fc0"/>
  </p:sldMasterIdLst>
  <p:sldIdLst>
    <p:sldId xmlns:r="http://schemas.openxmlformats.org/officeDocument/2006/relationships" id="256" r:id="Rd196f82d11a04e33"/>
    <p:sldId xmlns:r="http://schemas.openxmlformats.org/officeDocument/2006/relationships" id="257" r:id="Rf241faf7856c4f40"/>
    <p:sldId xmlns:r="http://schemas.openxmlformats.org/officeDocument/2006/relationships" id="258" r:id="Rd4fc4b54e3da480a"/>
    <p:sldId xmlns:r="http://schemas.openxmlformats.org/officeDocument/2006/relationships" id="259" r:id="Rb93553ac82a24c0c"/>
    <p:sldId xmlns:r="http://schemas.openxmlformats.org/officeDocument/2006/relationships" id="260" r:id="R44c212d49b3b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f8f3c9dc64fc0" /><Relationship Type="http://schemas.openxmlformats.org/officeDocument/2006/relationships/slide" Target="/ppt/slides/slide1.xml" Id="Rd196f82d11a04e33" /><Relationship Type="http://schemas.openxmlformats.org/officeDocument/2006/relationships/slide" Target="/ppt/slides/slide2.xml" Id="Rf241faf7856c4f40" /><Relationship Type="http://schemas.openxmlformats.org/officeDocument/2006/relationships/slide" Target="/ppt/slides/slide3.xml" Id="Rd4fc4b54e3da480a" /><Relationship Type="http://schemas.openxmlformats.org/officeDocument/2006/relationships/slide" Target="/ppt/slides/slide4.xml" Id="Rb93553ac82a24c0c" /><Relationship Type="http://schemas.openxmlformats.org/officeDocument/2006/relationships/slide" Target="/ppt/slides/slide5.xml" Id="R44c212d49b3b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3d103329e49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beb10d27940d1" /><Relationship Type="http://schemas.openxmlformats.org/officeDocument/2006/relationships/theme" Target="/ppt/slideMasters/theme/theme1.xml" Id="R1143325cfdf0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fbeb10d27940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cc7d50dd545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7bf6b7e0f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bb61cc3c744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0713017a5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caa3f990f44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POLYVEST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POLYVEST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POLYVEST 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POLYVEST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POLYVEST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POLYVEST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880 305 352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POLYVEST NETT AS</a:t>
            </a:r>
          </a:p>
        </p:txBody>
      </p:sp>
    </p:spTree>
  </p:cSld>
  <p:clrMapOvr>
    <a:masterClrMapping xmlns:a="http://schemas.openxmlformats.org/drawingml/2006/main"/>
  </p:clrMapOvr>
</p:sld>
</file>