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6bd61c8ac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afcd7240e64109"/>
  </p:sldMasterIdLst>
  <p:sldIdLst>
    <p:sldId xmlns:r="http://schemas.openxmlformats.org/officeDocument/2006/relationships" id="256" r:id="R76230969f2034ce3"/>
    <p:sldId xmlns:r="http://schemas.openxmlformats.org/officeDocument/2006/relationships" id="257" r:id="Rfcc32fc99bd54f16"/>
    <p:sldId xmlns:r="http://schemas.openxmlformats.org/officeDocument/2006/relationships" id="258" r:id="R1f586a7ea7014474"/>
    <p:sldId xmlns:r="http://schemas.openxmlformats.org/officeDocument/2006/relationships" id="259" r:id="R6f7e9014558c45f2"/>
    <p:sldId xmlns:r="http://schemas.openxmlformats.org/officeDocument/2006/relationships" id="260" r:id="R4af7c0564dbc4b04"/>
    <p:sldId xmlns:r="http://schemas.openxmlformats.org/officeDocument/2006/relationships" id="261" r:id="R0fb07eecb42e43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fcd7240e64109" /><Relationship Type="http://schemas.openxmlformats.org/officeDocument/2006/relationships/slide" Target="/ppt/slides/slide1.xml" Id="R76230969f2034ce3" /><Relationship Type="http://schemas.openxmlformats.org/officeDocument/2006/relationships/slide" Target="/ppt/slides/slide2.xml" Id="Rfcc32fc99bd54f16" /><Relationship Type="http://schemas.openxmlformats.org/officeDocument/2006/relationships/slide" Target="/ppt/slides/slide3.xml" Id="R1f586a7ea7014474" /><Relationship Type="http://schemas.openxmlformats.org/officeDocument/2006/relationships/slide" Target="/ppt/slides/slide4.xml" Id="R6f7e9014558c45f2" /><Relationship Type="http://schemas.openxmlformats.org/officeDocument/2006/relationships/slide" Target="/ppt/slides/slide5.xml" Id="R4af7c0564dbc4b04" /><Relationship Type="http://schemas.openxmlformats.org/officeDocument/2006/relationships/slide" Target="/ppt/slides/slide6.xml" Id="R0fb07eecb42e43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321b915e242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9e4ed29fa4a81" /><Relationship Type="http://schemas.openxmlformats.org/officeDocument/2006/relationships/theme" Target="/ppt/slideMasters/theme/theme1.xml" Id="Rcfeffd6cc7b945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c9e4ed29fa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a8012a89c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be8527f2b40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f5f6e3d16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522def688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ddc6067d447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9be85d96c44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