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7c242a184145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345f5324964a1b"/>
  </p:sldMasterIdLst>
  <p:sldIdLst>
    <p:sldId xmlns:r="http://schemas.openxmlformats.org/officeDocument/2006/relationships" id="256" r:id="Re2a3753112be4048"/>
    <p:sldId xmlns:r="http://schemas.openxmlformats.org/officeDocument/2006/relationships" id="257" r:id="R7682b3255e1c4a73"/>
    <p:sldId xmlns:r="http://schemas.openxmlformats.org/officeDocument/2006/relationships" id="258" r:id="R55c232ef03ed4ba8"/>
    <p:sldId xmlns:r="http://schemas.openxmlformats.org/officeDocument/2006/relationships" id="259" r:id="Rb4f1eb4315204c39"/>
    <p:sldId xmlns:r="http://schemas.openxmlformats.org/officeDocument/2006/relationships" id="260" r:id="Rccc403c2a5354c49"/>
    <p:sldId xmlns:r="http://schemas.openxmlformats.org/officeDocument/2006/relationships" id="261" r:id="Rd6d902270d744948"/>
    <p:sldId xmlns:r="http://schemas.openxmlformats.org/officeDocument/2006/relationships" id="262" r:id="R7bd44422780f49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345f5324964a1b" /><Relationship Type="http://schemas.openxmlformats.org/officeDocument/2006/relationships/slide" Target="/ppt/slides/slide1.xml" Id="Re2a3753112be4048" /><Relationship Type="http://schemas.openxmlformats.org/officeDocument/2006/relationships/slide" Target="/ppt/slides/slide2.xml" Id="R7682b3255e1c4a73" /><Relationship Type="http://schemas.openxmlformats.org/officeDocument/2006/relationships/slide" Target="/ppt/slides/slide3.xml" Id="R55c232ef03ed4ba8" /><Relationship Type="http://schemas.openxmlformats.org/officeDocument/2006/relationships/slide" Target="/ppt/slides/slide4.xml" Id="Rb4f1eb4315204c39" /><Relationship Type="http://schemas.openxmlformats.org/officeDocument/2006/relationships/slide" Target="/ppt/slides/slide5.xml" Id="Rccc403c2a5354c49" /><Relationship Type="http://schemas.openxmlformats.org/officeDocument/2006/relationships/slide" Target="/ppt/slides/slide6.xml" Id="Rd6d902270d744948" /><Relationship Type="http://schemas.openxmlformats.org/officeDocument/2006/relationships/slide" Target="/ppt/slides/slide7.xml" Id="R7bd44422780f49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c3be5e025d4e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fb1112d0e94bd9" /><Relationship Type="http://schemas.openxmlformats.org/officeDocument/2006/relationships/theme" Target="/ppt/slideMasters/theme/theme1.xml" Id="R5b65cdee4c724e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fb1112d0e94b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621a7215b748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c85dd4cfac48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761d2dd884e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719b624e449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4b64ca6b948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ebc1e619f41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bb08947a2e42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STABEKK REGNSKAPSSERVICE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STABEKK REGNSKAPSSERVICE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7 530 264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1 678 955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1 338 658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4 014 086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7 894 871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BJERKEK OLE 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 etg, Storengveien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58 07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880 405 802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