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407d2ff43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0b91e3184420d"/>
  </p:sldMasterIdLst>
  <p:sldIdLst>
    <p:sldId xmlns:r="http://schemas.openxmlformats.org/officeDocument/2006/relationships" id="256" r:id="Rbe84904871454743"/>
    <p:sldId xmlns:r="http://schemas.openxmlformats.org/officeDocument/2006/relationships" id="257" r:id="R2a0dcbd932434de9"/>
    <p:sldId xmlns:r="http://schemas.openxmlformats.org/officeDocument/2006/relationships" id="258" r:id="R5ed27a8aab744eed"/>
    <p:sldId xmlns:r="http://schemas.openxmlformats.org/officeDocument/2006/relationships" id="259" r:id="R5ff480b2d5244ccb"/>
    <p:sldId xmlns:r="http://schemas.openxmlformats.org/officeDocument/2006/relationships" id="260" r:id="R608c467914e44b86"/>
    <p:sldId xmlns:r="http://schemas.openxmlformats.org/officeDocument/2006/relationships" id="261" r:id="R602fc6f6ec9b49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0b91e3184420d" /><Relationship Type="http://schemas.openxmlformats.org/officeDocument/2006/relationships/slide" Target="/ppt/slides/slide1.xml" Id="Rbe84904871454743" /><Relationship Type="http://schemas.openxmlformats.org/officeDocument/2006/relationships/slide" Target="/ppt/slides/slide2.xml" Id="R2a0dcbd932434de9" /><Relationship Type="http://schemas.openxmlformats.org/officeDocument/2006/relationships/slide" Target="/ppt/slides/slide3.xml" Id="R5ed27a8aab744eed" /><Relationship Type="http://schemas.openxmlformats.org/officeDocument/2006/relationships/slide" Target="/ppt/slides/slide4.xml" Id="R5ff480b2d5244ccb" /><Relationship Type="http://schemas.openxmlformats.org/officeDocument/2006/relationships/slide" Target="/ppt/slides/slide5.xml" Id="R608c467914e44b86" /><Relationship Type="http://schemas.openxmlformats.org/officeDocument/2006/relationships/slide" Target="/ppt/slides/slide6.xml" Id="R602fc6f6ec9b49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ac6ec9206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390b5d974f47" /><Relationship Type="http://schemas.openxmlformats.org/officeDocument/2006/relationships/theme" Target="/ppt/slideMasters/theme/theme1.xml" Id="R2876494b7e98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4390b5d97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53437228241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ab888af34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f465ba9a42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20a949f7b4c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a4d22ecb14a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7735c0ba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