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fde8c927945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e6f988ed54384"/>
  </p:sldMasterIdLst>
  <p:sldIdLst>
    <p:sldId xmlns:r="http://schemas.openxmlformats.org/officeDocument/2006/relationships" id="256" r:id="R790b44fe547545b5"/>
    <p:sldId xmlns:r="http://schemas.openxmlformats.org/officeDocument/2006/relationships" id="257" r:id="R950b31d21bfb446b"/>
    <p:sldId xmlns:r="http://schemas.openxmlformats.org/officeDocument/2006/relationships" id="258" r:id="R90e04f8d501c4e26"/>
    <p:sldId xmlns:r="http://schemas.openxmlformats.org/officeDocument/2006/relationships" id="259" r:id="R7738a35a172e4f25"/>
    <p:sldId xmlns:r="http://schemas.openxmlformats.org/officeDocument/2006/relationships" id="260" r:id="R8c7913b036944531"/>
    <p:sldId xmlns:r="http://schemas.openxmlformats.org/officeDocument/2006/relationships" id="261" r:id="R3adbd524e44c4dc1"/>
    <p:sldId xmlns:r="http://schemas.openxmlformats.org/officeDocument/2006/relationships" id="262" r:id="R72145072a7b843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e6f988ed54384" /><Relationship Type="http://schemas.openxmlformats.org/officeDocument/2006/relationships/slide" Target="/ppt/slides/slide1.xml" Id="R790b44fe547545b5" /><Relationship Type="http://schemas.openxmlformats.org/officeDocument/2006/relationships/slide" Target="/ppt/slides/slide2.xml" Id="R950b31d21bfb446b" /><Relationship Type="http://schemas.openxmlformats.org/officeDocument/2006/relationships/slide" Target="/ppt/slides/slide3.xml" Id="R90e04f8d501c4e26" /><Relationship Type="http://schemas.openxmlformats.org/officeDocument/2006/relationships/slide" Target="/ppt/slides/slide4.xml" Id="R7738a35a172e4f25" /><Relationship Type="http://schemas.openxmlformats.org/officeDocument/2006/relationships/slide" Target="/ppt/slides/slide5.xml" Id="R8c7913b036944531" /><Relationship Type="http://schemas.openxmlformats.org/officeDocument/2006/relationships/slide" Target="/ppt/slides/slide6.xml" Id="R3adbd524e44c4dc1" /><Relationship Type="http://schemas.openxmlformats.org/officeDocument/2006/relationships/slide" Target="/ppt/slides/slide7.xml" Id="R72145072a7b843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3d30f3378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7c38ef13e4593" /><Relationship Type="http://schemas.openxmlformats.org/officeDocument/2006/relationships/theme" Target="/ppt/slideMasters/theme/theme1.xml" Id="R1479044e5314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7c38ef13e45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271158a94c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00621dc28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2349c020b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38d7ca0904c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0ff6b6f8747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8e50be24645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9185b6bb0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