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c085603ce6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45b3f1874a4e81"/>
  </p:sldMasterIdLst>
  <p:sldIdLst>
    <p:sldId xmlns:r="http://schemas.openxmlformats.org/officeDocument/2006/relationships" id="256" r:id="Rc72564d7abfc454e"/>
    <p:sldId xmlns:r="http://schemas.openxmlformats.org/officeDocument/2006/relationships" id="257" r:id="R6e2a86a63fa249da"/>
    <p:sldId xmlns:r="http://schemas.openxmlformats.org/officeDocument/2006/relationships" id="258" r:id="R25c3c7c5f7d948d3"/>
    <p:sldId xmlns:r="http://schemas.openxmlformats.org/officeDocument/2006/relationships" id="259" r:id="R905ca2a2576c4263"/>
    <p:sldId xmlns:r="http://schemas.openxmlformats.org/officeDocument/2006/relationships" id="260" r:id="R24607ee0df6843da"/>
    <p:sldId xmlns:r="http://schemas.openxmlformats.org/officeDocument/2006/relationships" id="261" r:id="Rc6f809488e034528"/>
    <p:sldId xmlns:r="http://schemas.openxmlformats.org/officeDocument/2006/relationships" id="262" r:id="R74399f154ec5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5b3f1874a4e81" /><Relationship Type="http://schemas.openxmlformats.org/officeDocument/2006/relationships/slide" Target="/ppt/slides/slide1.xml" Id="Rc72564d7abfc454e" /><Relationship Type="http://schemas.openxmlformats.org/officeDocument/2006/relationships/slide" Target="/ppt/slides/slide2.xml" Id="R6e2a86a63fa249da" /><Relationship Type="http://schemas.openxmlformats.org/officeDocument/2006/relationships/slide" Target="/ppt/slides/slide3.xml" Id="R25c3c7c5f7d948d3" /><Relationship Type="http://schemas.openxmlformats.org/officeDocument/2006/relationships/slide" Target="/ppt/slides/slide4.xml" Id="R905ca2a2576c4263" /><Relationship Type="http://schemas.openxmlformats.org/officeDocument/2006/relationships/slide" Target="/ppt/slides/slide5.xml" Id="R24607ee0df6843da" /><Relationship Type="http://schemas.openxmlformats.org/officeDocument/2006/relationships/slide" Target="/ppt/slides/slide6.xml" Id="Rc6f809488e034528" /><Relationship Type="http://schemas.openxmlformats.org/officeDocument/2006/relationships/slide" Target="/ppt/slides/slide7.xml" Id="R74399f154ec5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91ecf4fef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6fd8806364fbf" /><Relationship Type="http://schemas.openxmlformats.org/officeDocument/2006/relationships/theme" Target="/ppt/slideMasters/theme/theme1.xml" Id="Reb1fce294cd743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46fd8806364f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6f3b7aa45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e4cd726d94a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e70aec2e4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7fa9f4bef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643f290a84e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4ea302e2847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825f232d5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SKIPSAKSJESELSKAPET KOLLEN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SKIPSAKSJESELSKAPET 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KOLLEN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SKIPSAKSJESELSKAPET 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SKIPSAKSJESELSKAPET 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SKIPSAKSJESELSKAPET 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11 975 216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11 671 883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12 834 851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598 833 157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599 853 484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SKIPSAKSJESELSKAPET 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3D MARINE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WESTFAL-LARSEN MARIT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WESTFAL-LARSEN ROLF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WESTFAL-LARSEN VIBEKE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SKIPSAKSJESELSKAPET KOLLEN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bv@wlco.no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881 921 022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SKIPSAKSJESELSKAPET KOLLEN AS</a:t>
            </a:r>
          </a:p>
        </p:txBody>
      </p:sp>
    </p:spTree>
  </p:cSld>
  <p:clrMapOvr>
    <a:masterClrMapping xmlns:a="http://schemas.openxmlformats.org/drawingml/2006/main"/>
  </p:clrMapOvr>
</p:sld>
</file>