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9348b608b345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046dc323fe42b7"/>
  </p:sldMasterIdLst>
  <p:sldIdLst>
    <p:sldId xmlns:r="http://schemas.openxmlformats.org/officeDocument/2006/relationships" id="256" r:id="R498241fa614e4c32"/>
    <p:sldId xmlns:r="http://schemas.openxmlformats.org/officeDocument/2006/relationships" id="257" r:id="R17d131d9eb20437d"/>
    <p:sldId xmlns:r="http://schemas.openxmlformats.org/officeDocument/2006/relationships" id="258" r:id="R2f0967d8670640b7"/>
    <p:sldId xmlns:r="http://schemas.openxmlformats.org/officeDocument/2006/relationships" id="259" r:id="Rd3cb237994704bfd"/>
    <p:sldId xmlns:r="http://schemas.openxmlformats.org/officeDocument/2006/relationships" id="260" r:id="R800662d077544290"/>
    <p:sldId xmlns:r="http://schemas.openxmlformats.org/officeDocument/2006/relationships" id="261" r:id="R4edfb6f2004e419e"/>
    <p:sldId xmlns:r="http://schemas.openxmlformats.org/officeDocument/2006/relationships" id="262" r:id="R23b799be4b8844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46dc323fe42b7" /><Relationship Type="http://schemas.openxmlformats.org/officeDocument/2006/relationships/slide" Target="/ppt/slides/slide1.xml" Id="R498241fa614e4c32" /><Relationship Type="http://schemas.openxmlformats.org/officeDocument/2006/relationships/slide" Target="/ppt/slides/slide2.xml" Id="R17d131d9eb20437d" /><Relationship Type="http://schemas.openxmlformats.org/officeDocument/2006/relationships/slide" Target="/ppt/slides/slide3.xml" Id="R2f0967d8670640b7" /><Relationship Type="http://schemas.openxmlformats.org/officeDocument/2006/relationships/slide" Target="/ppt/slides/slide4.xml" Id="Rd3cb237994704bfd" /><Relationship Type="http://schemas.openxmlformats.org/officeDocument/2006/relationships/slide" Target="/ppt/slides/slide5.xml" Id="R800662d077544290" /><Relationship Type="http://schemas.openxmlformats.org/officeDocument/2006/relationships/slide" Target="/ppt/slides/slide6.xml" Id="R4edfb6f2004e419e" /><Relationship Type="http://schemas.openxmlformats.org/officeDocument/2006/relationships/slide" Target="/ppt/slides/slide7.xml" Id="R23b799be4b8844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ec1cab12545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f7b8081694aba" /><Relationship Type="http://schemas.openxmlformats.org/officeDocument/2006/relationships/theme" Target="/ppt/slideMasters/theme/theme1.xml" Id="Rfd7839787ab048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9f7b8081694a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13889d01c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4143fbaf34a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b4d49d75347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c20fdd9b74e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e7820837341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b92aa4c0b42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e4aefbe884f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SKALD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SKALD EIGEDOM AS ble etablert [år] og holder til i Leikanger.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591 567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5 180 839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5 946 641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GISLE LE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JANNE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SILJE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Riverdalen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6863 Leikanger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65 41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882 013 952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SKALD EIGEDOM AS</a:t>
            </a:r>
          </a:p>
        </p:txBody>
      </p:sp>
    </p:spTree>
  </p:cSld>
  <p:clrMapOvr>
    <a:masterClrMapping xmlns:a="http://schemas.openxmlformats.org/drawingml/2006/main"/>
  </p:clrMapOvr>
</p:sld>
</file>