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b360f82dc649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5b6e9b9b274057"/>
  </p:sldMasterIdLst>
  <p:sldIdLst>
    <p:sldId xmlns:r="http://schemas.openxmlformats.org/officeDocument/2006/relationships" id="256" r:id="R5d6af5d3f70f46be"/>
    <p:sldId xmlns:r="http://schemas.openxmlformats.org/officeDocument/2006/relationships" id="257" r:id="R1e3e04de50384572"/>
    <p:sldId xmlns:r="http://schemas.openxmlformats.org/officeDocument/2006/relationships" id="258" r:id="R90594aec4eb742e1"/>
    <p:sldId xmlns:r="http://schemas.openxmlformats.org/officeDocument/2006/relationships" id="259" r:id="R09a9c9269c9844e5"/>
    <p:sldId xmlns:r="http://schemas.openxmlformats.org/officeDocument/2006/relationships" id="260" r:id="R8d32583a535d46a0"/>
    <p:sldId xmlns:r="http://schemas.openxmlformats.org/officeDocument/2006/relationships" id="261" r:id="R8a74f5c883b74ff4"/>
    <p:sldId xmlns:r="http://schemas.openxmlformats.org/officeDocument/2006/relationships" id="262" r:id="Rfe42c568bff54c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5b6e9b9b274057" /><Relationship Type="http://schemas.openxmlformats.org/officeDocument/2006/relationships/slide" Target="/ppt/slides/slide1.xml" Id="R5d6af5d3f70f46be" /><Relationship Type="http://schemas.openxmlformats.org/officeDocument/2006/relationships/slide" Target="/ppt/slides/slide2.xml" Id="R1e3e04de50384572" /><Relationship Type="http://schemas.openxmlformats.org/officeDocument/2006/relationships/slide" Target="/ppt/slides/slide3.xml" Id="R90594aec4eb742e1" /><Relationship Type="http://schemas.openxmlformats.org/officeDocument/2006/relationships/slide" Target="/ppt/slides/slide4.xml" Id="R09a9c9269c9844e5" /><Relationship Type="http://schemas.openxmlformats.org/officeDocument/2006/relationships/slide" Target="/ppt/slides/slide5.xml" Id="R8d32583a535d46a0" /><Relationship Type="http://schemas.openxmlformats.org/officeDocument/2006/relationships/slide" Target="/ppt/slides/slide6.xml" Id="R8a74f5c883b74ff4" /><Relationship Type="http://schemas.openxmlformats.org/officeDocument/2006/relationships/slide" Target="/ppt/slides/slide7.xml" Id="Rfe42c568bff54c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da7e0e4bae4a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dc3defc61643e3" /><Relationship Type="http://schemas.openxmlformats.org/officeDocument/2006/relationships/theme" Target="/ppt/slideMasters/theme/theme1.xml" Id="R6098ceecdd8e4f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dc3defc61643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1f17ad7cde4d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053cb8c51244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4832887e6d44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a862c408c48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f01eb063943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805df26a604d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caa1de50284a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MURMESTER TERJE DYNGELAND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TERJE DYNGELAND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MURMESTER TERJE DYNGELAND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TERJE DYNGELAND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TERJE DYNGELAND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TERJE DYNGELAND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920 558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359 162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359 160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166 480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428 660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TERJE DYNGELAND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DYNGELAND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TERJE DYNGELAND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Markeveien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5012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10 24 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terjdy@online.no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882 157 482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TERJE DYNGELAND AS</a:t>
            </a:r>
          </a:p>
        </p:txBody>
      </p:sp>
    </p:spTree>
  </p:cSld>
  <p:clrMapOvr>
    <a:masterClrMapping xmlns:a="http://schemas.openxmlformats.org/drawingml/2006/main"/>
  </p:clrMapOvr>
</p:sld>
</file>