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9cb8ae9e471401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583cb8979ca4684"/>
  </p:sldMasterIdLst>
  <p:sldIdLst>
    <p:sldId xmlns:r="http://schemas.openxmlformats.org/officeDocument/2006/relationships" id="256" r:id="Rb694a75c4e924532"/>
    <p:sldId xmlns:r="http://schemas.openxmlformats.org/officeDocument/2006/relationships" id="257" r:id="Rc8e1c7a1fc6f4a4e"/>
    <p:sldId xmlns:r="http://schemas.openxmlformats.org/officeDocument/2006/relationships" id="258" r:id="Redee42cc67c94deb"/>
    <p:sldId xmlns:r="http://schemas.openxmlformats.org/officeDocument/2006/relationships" id="259" r:id="R7a330e7812c24a7b"/>
    <p:sldId xmlns:r="http://schemas.openxmlformats.org/officeDocument/2006/relationships" id="260" r:id="Ra516b9ea774444fc"/>
    <p:sldId xmlns:r="http://schemas.openxmlformats.org/officeDocument/2006/relationships" id="261" r:id="R024422447dc24d97"/>
    <p:sldId xmlns:r="http://schemas.openxmlformats.org/officeDocument/2006/relationships" id="262" r:id="R6b44d4da08ef41e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583cb8979ca4684" /><Relationship Type="http://schemas.openxmlformats.org/officeDocument/2006/relationships/slide" Target="/ppt/slides/slide1.xml" Id="Rb694a75c4e924532" /><Relationship Type="http://schemas.openxmlformats.org/officeDocument/2006/relationships/slide" Target="/ppt/slides/slide2.xml" Id="Rc8e1c7a1fc6f4a4e" /><Relationship Type="http://schemas.openxmlformats.org/officeDocument/2006/relationships/slide" Target="/ppt/slides/slide3.xml" Id="Redee42cc67c94deb" /><Relationship Type="http://schemas.openxmlformats.org/officeDocument/2006/relationships/slide" Target="/ppt/slides/slide4.xml" Id="R7a330e7812c24a7b" /><Relationship Type="http://schemas.openxmlformats.org/officeDocument/2006/relationships/slide" Target="/ppt/slides/slide5.xml" Id="Ra516b9ea774444fc" /><Relationship Type="http://schemas.openxmlformats.org/officeDocument/2006/relationships/slide" Target="/ppt/slides/slide6.xml" Id="R024422447dc24d97" /><Relationship Type="http://schemas.openxmlformats.org/officeDocument/2006/relationships/slide" Target="/ppt/slides/slide7.xml" Id="R6b44d4da08ef41e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ec4269bfd0c4a6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29778cb9fa40f5" /><Relationship Type="http://schemas.openxmlformats.org/officeDocument/2006/relationships/theme" Target="/ppt/slideMasters/theme/theme1.xml" Id="R9f62a65b799e46d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129778cb9fa40f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dce137f5c7409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4f60eaa1b949c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a4071f100a43b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7f0a982c6042a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94c7fd6f8b4ac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d5b5a95ac7436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05126b772343b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BJERGSTED SERVICE SENTER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BJERGSTED SERVICE 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BJERGSTED SERVICE SENTER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BJERGSTED SERVICE 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BJERGSTED SERVICE 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BJERGSTED SERVICE 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7 823 351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−532 729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−501 859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−1 130 742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990 807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BJERGSTED SERVICE 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LOSSIUS MONICA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BJERGSTED SERVICE 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883 398 262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BJERGSTED SERVICE SENTER AS</a:t>
            </a:r>
          </a:p>
        </p:txBody>
      </p:sp>
    </p:spTree>
  </p:cSld>
  <p:clrMapOvr>
    <a:masterClrMapping xmlns:a="http://schemas.openxmlformats.org/drawingml/2006/main"/>
  </p:clrMapOvr>
</p:sld>
</file>