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5508302a142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438bdf328c4747"/>
  </p:sldMasterIdLst>
  <p:sldIdLst>
    <p:sldId xmlns:r="http://schemas.openxmlformats.org/officeDocument/2006/relationships" id="256" r:id="R92070bcc8cf141ce"/>
    <p:sldId xmlns:r="http://schemas.openxmlformats.org/officeDocument/2006/relationships" id="257" r:id="Rbee6466257f848f6"/>
    <p:sldId xmlns:r="http://schemas.openxmlformats.org/officeDocument/2006/relationships" id="258" r:id="R2f6f7976c29f490a"/>
    <p:sldId xmlns:r="http://schemas.openxmlformats.org/officeDocument/2006/relationships" id="259" r:id="R66be60e305814867"/>
    <p:sldId xmlns:r="http://schemas.openxmlformats.org/officeDocument/2006/relationships" id="260" r:id="R8c2bceb0732c4f15"/>
    <p:sldId xmlns:r="http://schemas.openxmlformats.org/officeDocument/2006/relationships" id="261" r:id="R406b5e85211e4539"/>
    <p:sldId xmlns:r="http://schemas.openxmlformats.org/officeDocument/2006/relationships" id="262" r:id="R9dfbf735185f4c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38bdf328c4747" /><Relationship Type="http://schemas.openxmlformats.org/officeDocument/2006/relationships/slide" Target="/ppt/slides/slide1.xml" Id="R92070bcc8cf141ce" /><Relationship Type="http://schemas.openxmlformats.org/officeDocument/2006/relationships/slide" Target="/ppt/slides/slide2.xml" Id="Rbee6466257f848f6" /><Relationship Type="http://schemas.openxmlformats.org/officeDocument/2006/relationships/slide" Target="/ppt/slides/slide3.xml" Id="R2f6f7976c29f490a" /><Relationship Type="http://schemas.openxmlformats.org/officeDocument/2006/relationships/slide" Target="/ppt/slides/slide4.xml" Id="R66be60e305814867" /><Relationship Type="http://schemas.openxmlformats.org/officeDocument/2006/relationships/slide" Target="/ppt/slides/slide5.xml" Id="R8c2bceb0732c4f15" /><Relationship Type="http://schemas.openxmlformats.org/officeDocument/2006/relationships/slide" Target="/ppt/slides/slide6.xml" Id="R406b5e85211e4539" /><Relationship Type="http://schemas.openxmlformats.org/officeDocument/2006/relationships/slide" Target="/ppt/slides/slide7.xml" Id="R9dfbf735185f4c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3c06c17e39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f1b4bf30d4e2f" /><Relationship Type="http://schemas.openxmlformats.org/officeDocument/2006/relationships/theme" Target="/ppt/slideMasters/theme/theme1.xml" Id="R26f2d474180d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f1b4bf30d4e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f38b543eb4a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04a39c7a642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d57c28b8f43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e5d0db92e44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14982d87b48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59de907464e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bc1b3c84147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BYGG AS ble etablert [år] og holder til i Hjelmeland.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173 396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2 127 307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2 158 698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KVAME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Vormedalsvegen 164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4130 Hjelmeland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21 49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883 692 012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BYGG AS</a:t>
            </a:r>
          </a:p>
        </p:txBody>
      </p:sp>
    </p:spTree>
  </p:cSld>
  <p:clrMapOvr>
    <a:masterClrMapping xmlns:a="http://schemas.openxmlformats.org/drawingml/2006/main"/>
  </p:clrMapOvr>
</p:sld>
</file>