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606edde1c2b4a7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fcdacf2ff8f4458"/>
  </p:sldMasterIdLst>
  <p:sldIdLst>
    <p:sldId xmlns:r="http://schemas.openxmlformats.org/officeDocument/2006/relationships" id="256" r:id="R52b3c71b60804a1d"/>
    <p:sldId xmlns:r="http://schemas.openxmlformats.org/officeDocument/2006/relationships" id="257" r:id="R8aba7bd6f03043cb"/>
    <p:sldId xmlns:r="http://schemas.openxmlformats.org/officeDocument/2006/relationships" id="258" r:id="R41657fea32854143"/>
    <p:sldId xmlns:r="http://schemas.openxmlformats.org/officeDocument/2006/relationships" id="259" r:id="R55e3adbd933b4529"/>
    <p:sldId xmlns:r="http://schemas.openxmlformats.org/officeDocument/2006/relationships" id="260" r:id="R1b6c511cfe6544dd"/>
    <p:sldId xmlns:r="http://schemas.openxmlformats.org/officeDocument/2006/relationships" id="261" r:id="R0b3066fa8dd14270"/>
    <p:sldId xmlns:r="http://schemas.openxmlformats.org/officeDocument/2006/relationships" id="262" r:id="R49931299c1ab4ce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fcdacf2ff8f4458" /><Relationship Type="http://schemas.openxmlformats.org/officeDocument/2006/relationships/slide" Target="/ppt/slides/slide1.xml" Id="R52b3c71b60804a1d" /><Relationship Type="http://schemas.openxmlformats.org/officeDocument/2006/relationships/slide" Target="/ppt/slides/slide2.xml" Id="R8aba7bd6f03043cb" /><Relationship Type="http://schemas.openxmlformats.org/officeDocument/2006/relationships/slide" Target="/ppt/slides/slide3.xml" Id="R41657fea32854143" /><Relationship Type="http://schemas.openxmlformats.org/officeDocument/2006/relationships/slide" Target="/ppt/slides/slide4.xml" Id="R55e3adbd933b4529" /><Relationship Type="http://schemas.openxmlformats.org/officeDocument/2006/relationships/slide" Target="/ppt/slides/slide5.xml" Id="R1b6c511cfe6544dd" /><Relationship Type="http://schemas.openxmlformats.org/officeDocument/2006/relationships/slide" Target="/ppt/slides/slide6.xml" Id="R0b3066fa8dd14270" /><Relationship Type="http://schemas.openxmlformats.org/officeDocument/2006/relationships/slide" Target="/ppt/slides/slide7.xml" Id="R49931299c1ab4ce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d43462f1d4a455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85f9780ce44166" /><Relationship Type="http://schemas.openxmlformats.org/officeDocument/2006/relationships/theme" Target="/ppt/slideMasters/theme/theme1.xml" Id="R785e73a6edcb49c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c85f9780ce4416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4941beee12449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8c9416dc224e8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98c4a280784c3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314ba5e5e6470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22913c43b7427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ba8ac2c5404c3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40ce6ccddc4e5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ENIRO NORGE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ENIRO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ENIRO NORGE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ENIRO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ENIRO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ENIRO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24 872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631 150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663 037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ENIRO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GULE SIDER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ENIRO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Langkaia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0150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883 878 752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ENIRO NORGE AS</a:t>
            </a:r>
          </a:p>
        </p:txBody>
      </p:sp>
    </p:spTree>
  </p:cSld>
  <p:clrMapOvr>
    <a:masterClrMapping xmlns:a="http://schemas.openxmlformats.org/drawingml/2006/main"/>
  </p:clrMapOvr>
</p:sld>
</file>