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2a02737a594c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7d51eb1070402f"/>
  </p:sldMasterIdLst>
  <p:sldIdLst>
    <p:sldId xmlns:r="http://schemas.openxmlformats.org/officeDocument/2006/relationships" id="256" r:id="R993bb07ed4d743af"/>
    <p:sldId xmlns:r="http://schemas.openxmlformats.org/officeDocument/2006/relationships" id="257" r:id="R734327c2e9a24b35"/>
    <p:sldId xmlns:r="http://schemas.openxmlformats.org/officeDocument/2006/relationships" id="258" r:id="R781e4a720fb94dc8"/>
    <p:sldId xmlns:r="http://schemas.openxmlformats.org/officeDocument/2006/relationships" id="259" r:id="Rf72b469a251e409c"/>
    <p:sldId xmlns:r="http://schemas.openxmlformats.org/officeDocument/2006/relationships" id="260" r:id="R9cd5bfddacc9467b"/>
    <p:sldId xmlns:r="http://schemas.openxmlformats.org/officeDocument/2006/relationships" id="261" r:id="Refe1431f4f874b9f"/>
    <p:sldId xmlns:r="http://schemas.openxmlformats.org/officeDocument/2006/relationships" id="262" r:id="R6d07f8e1545f4c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7d51eb1070402f" /><Relationship Type="http://schemas.openxmlformats.org/officeDocument/2006/relationships/slide" Target="/ppt/slides/slide1.xml" Id="R993bb07ed4d743af" /><Relationship Type="http://schemas.openxmlformats.org/officeDocument/2006/relationships/slide" Target="/ppt/slides/slide2.xml" Id="R734327c2e9a24b35" /><Relationship Type="http://schemas.openxmlformats.org/officeDocument/2006/relationships/slide" Target="/ppt/slides/slide3.xml" Id="R781e4a720fb94dc8" /><Relationship Type="http://schemas.openxmlformats.org/officeDocument/2006/relationships/slide" Target="/ppt/slides/slide4.xml" Id="Rf72b469a251e409c" /><Relationship Type="http://schemas.openxmlformats.org/officeDocument/2006/relationships/slide" Target="/ppt/slides/slide5.xml" Id="R9cd5bfddacc9467b" /><Relationship Type="http://schemas.openxmlformats.org/officeDocument/2006/relationships/slide" Target="/ppt/slides/slide6.xml" Id="Refe1431f4f874b9f" /><Relationship Type="http://schemas.openxmlformats.org/officeDocument/2006/relationships/slide" Target="/ppt/slides/slide7.xml" Id="R6d07f8e1545f4c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978dfc4a4741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89826f161453e" /><Relationship Type="http://schemas.openxmlformats.org/officeDocument/2006/relationships/theme" Target="/ppt/slideMasters/theme/theme1.xml" Id="Rb86744af83164b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a89826f16145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e67e1427d4e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2198e6fb564c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b34ef251e4b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0075dcaac54c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c092b39b784c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3cba82fada45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77c1cdf38d45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FERSTAD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FERSTAD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FERSTAD ELEKTRO AS ble etablert [år] og holder til i Svelgen.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FERSTAD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FERSTAD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FERSTAD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49 556 079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2 916 220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2 203 441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13 191 134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25 455 101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FERSTAD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BUA - LOFTET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MULELID EIENDOM DA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KJERPESET OVE RONNY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FERSTAD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Gunnar Schjelderups veg 64B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6723 Svelgen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79 13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885 284 752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FERSTAD ELEKTRO AS</a:t>
            </a:r>
          </a:p>
        </p:txBody>
      </p:sp>
    </p:spTree>
  </p:cSld>
  <p:clrMapOvr>
    <a:masterClrMapping xmlns:a="http://schemas.openxmlformats.org/drawingml/2006/main"/>
  </p:clrMapOvr>
</p:sld>
</file>