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40c4373b594d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2b2c21aad446b2"/>
  </p:sldMasterIdLst>
  <p:sldIdLst>
    <p:sldId xmlns:r="http://schemas.openxmlformats.org/officeDocument/2006/relationships" id="256" r:id="R2eade374384040e2"/>
    <p:sldId xmlns:r="http://schemas.openxmlformats.org/officeDocument/2006/relationships" id="257" r:id="Rcd48d04803c04317"/>
    <p:sldId xmlns:r="http://schemas.openxmlformats.org/officeDocument/2006/relationships" id="258" r:id="R2d6e12ee80f94bc9"/>
    <p:sldId xmlns:r="http://schemas.openxmlformats.org/officeDocument/2006/relationships" id="259" r:id="R24de3833048e47db"/>
    <p:sldId xmlns:r="http://schemas.openxmlformats.org/officeDocument/2006/relationships" id="260" r:id="R203a6ba5102a4f70"/>
    <p:sldId xmlns:r="http://schemas.openxmlformats.org/officeDocument/2006/relationships" id="261" r:id="Rfdf265c2d7e5424c"/>
    <p:sldId xmlns:r="http://schemas.openxmlformats.org/officeDocument/2006/relationships" id="262" r:id="Re1723a01181f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b2c21aad446b2" /><Relationship Type="http://schemas.openxmlformats.org/officeDocument/2006/relationships/slide" Target="/ppt/slides/slide1.xml" Id="R2eade374384040e2" /><Relationship Type="http://schemas.openxmlformats.org/officeDocument/2006/relationships/slide" Target="/ppt/slides/slide2.xml" Id="Rcd48d04803c04317" /><Relationship Type="http://schemas.openxmlformats.org/officeDocument/2006/relationships/slide" Target="/ppt/slides/slide3.xml" Id="R2d6e12ee80f94bc9" /><Relationship Type="http://schemas.openxmlformats.org/officeDocument/2006/relationships/slide" Target="/ppt/slides/slide4.xml" Id="R24de3833048e47db" /><Relationship Type="http://schemas.openxmlformats.org/officeDocument/2006/relationships/slide" Target="/ppt/slides/slide5.xml" Id="R203a6ba5102a4f70" /><Relationship Type="http://schemas.openxmlformats.org/officeDocument/2006/relationships/slide" Target="/ppt/slides/slide6.xml" Id="Rfdf265c2d7e5424c" /><Relationship Type="http://schemas.openxmlformats.org/officeDocument/2006/relationships/slide" Target="/ppt/slides/slide7.xml" Id="Re1723a01181f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91e469e2b44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34df8e61e4b25" /><Relationship Type="http://schemas.openxmlformats.org/officeDocument/2006/relationships/theme" Target="/ppt/slideMasters/theme/theme1.xml" Id="R42d514a9bfe946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934df8e61e4b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8515e7d5d49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c0de0e3c6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3597eaefe4d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181f2954a44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67c55b1724b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2aee6c29b47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d983973b142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MIGLIA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MIGLIA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−191 693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511 844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8 863 157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18 800 282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Vågen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terje.egeland@canholding.no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887 242 542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