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997d93060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b3e989e3647a6"/>
  </p:sldMasterIdLst>
  <p:sldIdLst>
    <p:sldId xmlns:r="http://schemas.openxmlformats.org/officeDocument/2006/relationships" id="256" r:id="R15b778420f684664"/>
    <p:sldId xmlns:r="http://schemas.openxmlformats.org/officeDocument/2006/relationships" id="257" r:id="R9ae90ca92a744389"/>
    <p:sldId xmlns:r="http://schemas.openxmlformats.org/officeDocument/2006/relationships" id="258" r:id="Rd73327112fff4103"/>
    <p:sldId xmlns:r="http://schemas.openxmlformats.org/officeDocument/2006/relationships" id="259" r:id="R858a0ea8f2d84f56"/>
    <p:sldId xmlns:r="http://schemas.openxmlformats.org/officeDocument/2006/relationships" id="260" r:id="Rbdc2ae6bc72041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b3e989e3647a6" /><Relationship Type="http://schemas.openxmlformats.org/officeDocument/2006/relationships/slide" Target="/ppt/slides/slide1.xml" Id="R15b778420f684664" /><Relationship Type="http://schemas.openxmlformats.org/officeDocument/2006/relationships/slide" Target="/ppt/slides/slide2.xml" Id="R9ae90ca92a744389" /><Relationship Type="http://schemas.openxmlformats.org/officeDocument/2006/relationships/slide" Target="/ppt/slides/slide3.xml" Id="Rd73327112fff4103" /><Relationship Type="http://schemas.openxmlformats.org/officeDocument/2006/relationships/slide" Target="/ppt/slides/slide4.xml" Id="R858a0ea8f2d84f56" /><Relationship Type="http://schemas.openxmlformats.org/officeDocument/2006/relationships/slide" Target="/ppt/slides/slide5.xml" Id="Rbdc2ae6bc72041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489b4d74d44d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a5648bfa42f0" /><Relationship Type="http://schemas.openxmlformats.org/officeDocument/2006/relationships/theme" Target="/ppt/slideMasters/theme/theme1.xml" Id="R71a2ea0f9bf1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8a5648bfa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a09aedeac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4f238914a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1c8cf206e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941f5783b44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0d2e3070b48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AFTENPOSTEN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AFTENPOSTEN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AFTENPOSTEN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AFTENPOSTEN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AFTENPOSTEN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AFTENPOSTEN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888 713 352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AFTENPOSTEN FORLAG AS</a:t>
            </a:r>
          </a:p>
        </p:txBody>
      </p:sp>
    </p:spTree>
  </p:cSld>
  <p:clrMapOvr>
    <a:masterClrMapping xmlns:a="http://schemas.openxmlformats.org/drawingml/2006/main"/>
  </p:clrMapOvr>
</p:sld>
</file>