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a81cc04af444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ba5b0ad3ace4fc6"/>
  </p:sldMasterIdLst>
  <p:sldIdLst>
    <p:sldId xmlns:r="http://schemas.openxmlformats.org/officeDocument/2006/relationships" id="256" r:id="R509a73e677fa45d6"/>
    <p:sldId xmlns:r="http://schemas.openxmlformats.org/officeDocument/2006/relationships" id="257" r:id="R23a159d8e0534945"/>
    <p:sldId xmlns:r="http://schemas.openxmlformats.org/officeDocument/2006/relationships" id="258" r:id="R2557e306f7414cd7"/>
    <p:sldId xmlns:r="http://schemas.openxmlformats.org/officeDocument/2006/relationships" id="259" r:id="R1a0ac61f356e4049"/>
    <p:sldId xmlns:r="http://schemas.openxmlformats.org/officeDocument/2006/relationships" id="260" r:id="R1be32086d1114030"/>
    <p:sldId xmlns:r="http://schemas.openxmlformats.org/officeDocument/2006/relationships" id="261" r:id="Re72672b2cee74aa9"/>
    <p:sldId xmlns:r="http://schemas.openxmlformats.org/officeDocument/2006/relationships" id="262" r:id="R29fe021e0e96498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a5b0ad3ace4fc6" /><Relationship Type="http://schemas.openxmlformats.org/officeDocument/2006/relationships/slide" Target="/ppt/slides/slide1.xml" Id="R509a73e677fa45d6" /><Relationship Type="http://schemas.openxmlformats.org/officeDocument/2006/relationships/slide" Target="/ppt/slides/slide2.xml" Id="R23a159d8e0534945" /><Relationship Type="http://schemas.openxmlformats.org/officeDocument/2006/relationships/slide" Target="/ppt/slides/slide3.xml" Id="R2557e306f7414cd7" /><Relationship Type="http://schemas.openxmlformats.org/officeDocument/2006/relationships/slide" Target="/ppt/slides/slide4.xml" Id="R1a0ac61f356e4049" /><Relationship Type="http://schemas.openxmlformats.org/officeDocument/2006/relationships/slide" Target="/ppt/slides/slide5.xml" Id="R1be32086d1114030" /><Relationship Type="http://schemas.openxmlformats.org/officeDocument/2006/relationships/slide" Target="/ppt/slides/slide6.xml" Id="Re72672b2cee74aa9" /><Relationship Type="http://schemas.openxmlformats.org/officeDocument/2006/relationships/slide" Target="/ppt/slides/slide7.xml" Id="R29fe021e0e96498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c9aad969c945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51a8f70b554fa6" /><Relationship Type="http://schemas.openxmlformats.org/officeDocument/2006/relationships/theme" Target="/ppt/slideMasters/theme/theme1.xml" Id="Ree5640024a51422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051a8f70b554fa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a32559425c4e1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c0aea0a33b45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8f6739774c42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bcce80dfff435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e80d302427453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9520466ea646e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5c1b7c938b41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FEHN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FEHN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FEHN HOLDING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FEHN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FEHN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FEHN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−14 942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951 855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6 709 396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7 710 196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FEHN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FEHN HARALD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FEHN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Gregorius Dagssons gate 120A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3746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888 903 232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FEHN HOLDING AS</a:t>
            </a:r>
          </a:p>
        </p:txBody>
      </p:sp>
    </p:spTree>
  </p:cSld>
  <p:clrMapOvr>
    <a:masterClrMapping xmlns:a="http://schemas.openxmlformats.org/drawingml/2006/main"/>
  </p:clrMapOvr>
</p:sld>
</file>