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ac57093d344c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a4d8fab1974267"/>
  </p:sldMasterIdLst>
  <p:sldIdLst>
    <p:sldId xmlns:r="http://schemas.openxmlformats.org/officeDocument/2006/relationships" id="256" r:id="R476b6a13fa024566"/>
    <p:sldId xmlns:r="http://schemas.openxmlformats.org/officeDocument/2006/relationships" id="257" r:id="R7fe94f896d7b429d"/>
    <p:sldId xmlns:r="http://schemas.openxmlformats.org/officeDocument/2006/relationships" id="258" r:id="R345b32d0417b4464"/>
    <p:sldId xmlns:r="http://schemas.openxmlformats.org/officeDocument/2006/relationships" id="259" r:id="R51f11b030ed34255"/>
    <p:sldId xmlns:r="http://schemas.openxmlformats.org/officeDocument/2006/relationships" id="260" r:id="Rf503f1af61594770"/>
    <p:sldId xmlns:r="http://schemas.openxmlformats.org/officeDocument/2006/relationships" id="261" r:id="Rb4167c20747e4b51"/>
    <p:sldId xmlns:r="http://schemas.openxmlformats.org/officeDocument/2006/relationships" id="262" r:id="R8d8be2ad4d0b48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a4d8fab1974267" /><Relationship Type="http://schemas.openxmlformats.org/officeDocument/2006/relationships/slide" Target="/ppt/slides/slide1.xml" Id="R476b6a13fa024566" /><Relationship Type="http://schemas.openxmlformats.org/officeDocument/2006/relationships/slide" Target="/ppt/slides/slide2.xml" Id="R7fe94f896d7b429d" /><Relationship Type="http://schemas.openxmlformats.org/officeDocument/2006/relationships/slide" Target="/ppt/slides/slide3.xml" Id="R345b32d0417b4464" /><Relationship Type="http://schemas.openxmlformats.org/officeDocument/2006/relationships/slide" Target="/ppt/slides/slide4.xml" Id="R51f11b030ed34255" /><Relationship Type="http://schemas.openxmlformats.org/officeDocument/2006/relationships/slide" Target="/ppt/slides/slide5.xml" Id="Rf503f1af61594770" /><Relationship Type="http://schemas.openxmlformats.org/officeDocument/2006/relationships/slide" Target="/ppt/slides/slide6.xml" Id="Rb4167c20747e4b51" /><Relationship Type="http://schemas.openxmlformats.org/officeDocument/2006/relationships/slide" Target="/ppt/slides/slide7.xml" Id="R8d8be2ad4d0b48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09cec6313d4b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1b70cf21c413a" /><Relationship Type="http://schemas.openxmlformats.org/officeDocument/2006/relationships/theme" Target="/ppt/slideMasters/theme/theme1.xml" Id="R56d24d257a6449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f1b70cf21c41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62906c35d43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43f27ec3445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276be5d2649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fcdbdd3f846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22fe64f4b4d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0883e0ab945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bebdc17af46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TP INVEST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1 228 083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1 229 893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TONY ANDRE 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Ravnebakken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6425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888 936 742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TP INVEST AS</a:t>
            </a:r>
          </a:p>
        </p:txBody>
      </p:sp>
    </p:spTree>
  </p:cSld>
  <p:clrMapOvr>
    <a:masterClrMapping xmlns:a="http://schemas.openxmlformats.org/drawingml/2006/main"/>
  </p:clrMapOvr>
</p:sld>
</file>