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2c750d8b2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8cd851e1c84c85"/>
  </p:sldMasterIdLst>
  <p:sldIdLst>
    <p:sldId xmlns:r="http://schemas.openxmlformats.org/officeDocument/2006/relationships" id="256" r:id="Rbaedfbe495424d01"/>
    <p:sldId xmlns:r="http://schemas.openxmlformats.org/officeDocument/2006/relationships" id="257" r:id="R5884186985224e05"/>
    <p:sldId xmlns:r="http://schemas.openxmlformats.org/officeDocument/2006/relationships" id="258" r:id="Re2f080dfbb8a4925"/>
    <p:sldId xmlns:r="http://schemas.openxmlformats.org/officeDocument/2006/relationships" id="259" r:id="Rb7a1759898bc4e99"/>
    <p:sldId xmlns:r="http://schemas.openxmlformats.org/officeDocument/2006/relationships" id="260" r:id="R42ab8308172e45fd"/>
    <p:sldId xmlns:r="http://schemas.openxmlformats.org/officeDocument/2006/relationships" id="261" r:id="Rf361fbeb548045be"/>
    <p:sldId xmlns:r="http://schemas.openxmlformats.org/officeDocument/2006/relationships" id="262" r:id="R14078e24cbbc4c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cd851e1c84c85" /><Relationship Type="http://schemas.openxmlformats.org/officeDocument/2006/relationships/slide" Target="/ppt/slides/slide1.xml" Id="Rbaedfbe495424d01" /><Relationship Type="http://schemas.openxmlformats.org/officeDocument/2006/relationships/slide" Target="/ppt/slides/slide2.xml" Id="R5884186985224e05" /><Relationship Type="http://schemas.openxmlformats.org/officeDocument/2006/relationships/slide" Target="/ppt/slides/slide3.xml" Id="Re2f080dfbb8a4925" /><Relationship Type="http://schemas.openxmlformats.org/officeDocument/2006/relationships/slide" Target="/ppt/slides/slide4.xml" Id="Rb7a1759898bc4e99" /><Relationship Type="http://schemas.openxmlformats.org/officeDocument/2006/relationships/slide" Target="/ppt/slides/slide5.xml" Id="R42ab8308172e45fd" /><Relationship Type="http://schemas.openxmlformats.org/officeDocument/2006/relationships/slide" Target="/ppt/slides/slide6.xml" Id="Rf361fbeb548045be" /><Relationship Type="http://schemas.openxmlformats.org/officeDocument/2006/relationships/slide" Target="/ppt/slides/slide7.xml" Id="R14078e24cbbc4c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3b4c1c6be4c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10e99efd04b57" /><Relationship Type="http://schemas.openxmlformats.org/officeDocument/2006/relationships/theme" Target="/ppt/slideMasters/theme/theme1.xml" Id="Rab1ab722c1d1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810e99efd04b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985e1c06343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df34a761f4d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e1e5b112347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a0191136545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a994e8c8e44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68ddf76d548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db58f324a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INTO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1 236 658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21 430 547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21 430 547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 TORE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INGER ALISE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Stokkabrautene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52 53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tore.lea@online.no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888 960 902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HOLDING AS</a:t>
            </a:r>
          </a:p>
        </p:txBody>
      </p:sp>
    </p:spTree>
  </p:cSld>
  <p:clrMapOvr>
    <a:masterClrMapping xmlns:a="http://schemas.openxmlformats.org/drawingml/2006/main"/>
  </p:clrMapOvr>
</p:sld>
</file>