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0893c76e24e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e429cd9144a51"/>
  </p:sldMasterIdLst>
  <p:sldIdLst>
    <p:sldId xmlns:r="http://schemas.openxmlformats.org/officeDocument/2006/relationships" id="256" r:id="Rd61e76bbe8e84d0f"/>
    <p:sldId xmlns:r="http://schemas.openxmlformats.org/officeDocument/2006/relationships" id="257" r:id="Rbb5c1efe5ba14443"/>
    <p:sldId xmlns:r="http://schemas.openxmlformats.org/officeDocument/2006/relationships" id="258" r:id="R5b0d589ec07e4077"/>
    <p:sldId xmlns:r="http://schemas.openxmlformats.org/officeDocument/2006/relationships" id="259" r:id="R04e784be9b894efa"/>
    <p:sldId xmlns:r="http://schemas.openxmlformats.org/officeDocument/2006/relationships" id="260" r:id="R07d25ba865b24888"/>
    <p:sldId xmlns:r="http://schemas.openxmlformats.org/officeDocument/2006/relationships" id="261" r:id="R60e0a0b582f947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e429cd9144a51" /><Relationship Type="http://schemas.openxmlformats.org/officeDocument/2006/relationships/slide" Target="/ppt/slides/slide1.xml" Id="Rd61e76bbe8e84d0f" /><Relationship Type="http://schemas.openxmlformats.org/officeDocument/2006/relationships/slide" Target="/ppt/slides/slide2.xml" Id="Rbb5c1efe5ba14443" /><Relationship Type="http://schemas.openxmlformats.org/officeDocument/2006/relationships/slide" Target="/ppt/slides/slide3.xml" Id="R5b0d589ec07e4077" /><Relationship Type="http://schemas.openxmlformats.org/officeDocument/2006/relationships/slide" Target="/ppt/slides/slide4.xml" Id="R04e784be9b894efa" /><Relationship Type="http://schemas.openxmlformats.org/officeDocument/2006/relationships/slide" Target="/ppt/slides/slide5.xml" Id="R07d25ba865b24888" /><Relationship Type="http://schemas.openxmlformats.org/officeDocument/2006/relationships/slide" Target="/ppt/slides/slide6.xml" Id="R60e0a0b582f947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629d66341545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496965cada45d3" /><Relationship Type="http://schemas.openxmlformats.org/officeDocument/2006/relationships/theme" Target="/ppt/slideMasters/theme/theme1.xml" Id="R30a3827a36434a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496965cada45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a5622228a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97f57731e4e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c9cd4d2414d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783a4fe05843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d149244ff4d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250b450da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E KVAL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Saksumdalsvegen 788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2608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888 990 232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E KVAL HOLDING AS</a:t>
            </a:r>
          </a:p>
        </p:txBody>
      </p:sp>
    </p:spTree>
  </p:cSld>
  <p:clrMapOvr>
    <a:masterClrMapping xmlns:a="http://schemas.openxmlformats.org/drawingml/2006/main"/>
  </p:clrMapOvr>
</p:sld>
</file>