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5a702c232e48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3b33f00aa6465b"/>
  </p:sldMasterIdLst>
  <p:sldIdLst>
    <p:sldId xmlns:r="http://schemas.openxmlformats.org/officeDocument/2006/relationships" id="256" r:id="R472e4a54e92c4dba"/>
    <p:sldId xmlns:r="http://schemas.openxmlformats.org/officeDocument/2006/relationships" id="257" r:id="Rd239c0bbce0a4bb8"/>
    <p:sldId xmlns:r="http://schemas.openxmlformats.org/officeDocument/2006/relationships" id="258" r:id="R222508b3eaa14212"/>
    <p:sldId xmlns:r="http://schemas.openxmlformats.org/officeDocument/2006/relationships" id="259" r:id="R2eb4fe89c68d44e8"/>
    <p:sldId xmlns:r="http://schemas.openxmlformats.org/officeDocument/2006/relationships" id="260" r:id="R67613b7e8cad41a0"/>
    <p:sldId xmlns:r="http://schemas.openxmlformats.org/officeDocument/2006/relationships" id="261" r:id="R7a37624ba99d4faa"/>
    <p:sldId xmlns:r="http://schemas.openxmlformats.org/officeDocument/2006/relationships" id="262" r:id="R2085027fbf3548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3b33f00aa6465b" /><Relationship Type="http://schemas.openxmlformats.org/officeDocument/2006/relationships/slide" Target="/ppt/slides/slide1.xml" Id="R472e4a54e92c4dba" /><Relationship Type="http://schemas.openxmlformats.org/officeDocument/2006/relationships/slide" Target="/ppt/slides/slide2.xml" Id="Rd239c0bbce0a4bb8" /><Relationship Type="http://schemas.openxmlformats.org/officeDocument/2006/relationships/slide" Target="/ppt/slides/slide3.xml" Id="R222508b3eaa14212" /><Relationship Type="http://schemas.openxmlformats.org/officeDocument/2006/relationships/slide" Target="/ppt/slides/slide4.xml" Id="R2eb4fe89c68d44e8" /><Relationship Type="http://schemas.openxmlformats.org/officeDocument/2006/relationships/slide" Target="/ppt/slides/slide5.xml" Id="R67613b7e8cad41a0" /><Relationship Type="http://schemas.openxmlformats.org/officeDocument/2006/relationships/slide" Target="/ppt/slides/slide6.xml" Id="R7a37624ba99d4faa" /><Relationship Type="http://schemas.openxmlformats.org/officeDocument/2006/relationships/slide" Target="/ppt/slides/slide7.xml" Id="R2085027fbf3548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d62e5182af46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25c8d110e423b" /><Relationship Type="http://schemas.openxmlformats.org/officeDocument/2006/relationships/theme" Target="/ppt/slideMasters/theme/theme1.xml" Id="R171e6a9ef7fc48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525c8d110e42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95bb1e21444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c32ff720140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b5296315042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e45943c6c4a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b377a78dd42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4547dbd3e48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afe7251ad4d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E KVAL HOLDING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6 711 291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6 782 591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 MORTEN ROLAND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