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c8418b4a4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32c4792d439c"/>
  </p:sldMasterIdLst>
  <p:sldIdLst>
    <p:sldId xmlns:r="http://schemas.openxmlformats.org/officeDocument/2006/relationships" id="256" r:id="R5908b4e499fe4cfa"/>
    <p:sldId xmlns:r="http://schemas.openxmlformats.org/officeDocument/2006/relationships" id="257" r:id="R1974d50b4aac4e45"/>
    <p:sldId xmlns:r="http://schemas.openxmlformats.org/officeDocument/2006/relationships" id="258" r:id="R357d8d03922f4edd"/>
    <p:sldId xmlns:r="http://schemas.openxmlformats.org/officeDocument/2006/relationships" id="259" r:id="Rc504c952be454d0c"/>
    <p:sldId xmlns:r="http://schemas.openxmlformats.org/officeDocument/2006/relationships" id="260" r:id="R9c827feafdab4e94"/>
    <p:sldId xmlns:r="http://schemas.openxmlformats.org/officeDocument/2006/relationships" id="261" r:id="R8a1b5794cab84215"/>
    <p:sldId xmlns:r="http://schemas.openxmlformats.org/officeDocument/2006/relationships" id="262" r:id="R45634edce7d34b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32c4792d439c" /><Relationship Type="http://schemas.openxmlformats.org/officeDocument/2006/relationships/slide" Target="/ppt/slides/slide1.xml" Id="R5908b4e499fe4cfa" /><Relationship Type="http://schemas.openxmlformats.org/officeDocument/2006/relationships/slide" Target="/ppt/slides/slide2.xml" Id="R1974d50b4aac4e45" /><Relationship Type="http://schemas.openxmlformats.org/officeDocument/2006/relationships/slide" Target="/ppt/slides/slide3.xml" Id="R357d8d03922f4edd" /><Relationship Type="http://schemas.openxmlformats.org/officeDocument/2006/relationships/slide" Target="/ppt/slides/slide4.xml" Id="Rc504c952be454d0c" /><Relationship Type="http://schemas.openxmlformats.org/officeDocument/2006/relationships/slide" Target="/ppt/slides/slide5.xml" Id="R9c827feafdab4e94" /><Relationship Type="http://schemas.openxmlformats.org/officeDocument/2006/relationships/slide" Target="/ppt/slides/slide6.xml" Id="R8a1b5794cab84215" /><Relationship Type="http://schemas.openxmlformats.org/officeDocument/2006/relationships/slide" Target="/ppt/slides/slide7.xml" Id="R45634edce7d34b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7958956fa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bb1a34a27425b" /><Relationship Type="http://schemas.openxmlformats.org/officeDocument/2006/relationships/theme" Target="/ppt/slideMasters/theme/theme1.xml" Id="Rac258c4513a24f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bb1a34a27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a06aa000f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860dacc4e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7d89e6a46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be1d9da4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cb5125f6840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5ea2ad8fb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c49825522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STPB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996 067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996 067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NEDREBØ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Stian Nedrebø, Toppavegen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889 026 952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STPB AS</a:t>
            </a:r>
          </a:p>
        </p:txBody>
      </p:sp>
    </p:spTree>
  </p:cSld>
  <p:clrMapOvr>
    <a:masterClrMapping xmlns:a="http://schemas.openxmlformats.org/drawingml/2006/main"/>
  </p:clrMapOvr>
</p:sld>
</file>