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7107dcd9b84d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fb3659a183470c"/>
  </p:sldMasterIdLst>
  <p:sldIdLst>
    <p:sldId xmlns:r="http://schemas.openxmlformats.org/officeDocument/2006/relationships" id="256" r:id="R95cba1441a6f4a43"/>
    <p:sldId xmlns:r="http://schemas.openxmlformats.org/officeDocument/2006/relationships" id="257" r:id="R973e01b382424390"/>
    <p:sldId xmlns:r="http://schemas.openxmlformats.org/officeDocument/2006/relationships" id="258" r:id="Rce7aa7c4a8ae47c6"/>
    <p:sldId xmlns:r="http://schemas.openxmlformats.org/officeDocument/2006/relationships" id="259" r:id="Re8731de656e5438b"/>
    <p:sldId xmlns:r="http://schemas.openxmlformats.org/officeDocument/2006/relationships" id="260" r:id="R444d3ae87e3b408c"/>
    <p:sldId xmlns:r="http://schemas.openxmlformats.org/officeDocument/2006/relationships" id="261" r:id="Rb72f9aa2fcb743df"/>
    <p:sldId xmlns:r="http://schemas.openxmlformats.org/officeDocument/2006/relationships" id="262" r:id="Rc224daa4633049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fb3659a183470c" /><Relationship Type="http://schemas.openxmlformats.org/officeDocument/2006/relationships/slide" Target="/ppt/slides/slide1.xml" Id="R95cba1441a6f4a43" /><Relationship Type="http://schemas.openxmlformats.org/officeDocument/2006/relationships/slide" Target="/ppt/slides/slide2.xml" Id="R973e01b382424390" /><Relationship Type="http://schemas.openxmlformats.org/officeDocument/2006/relationships/slide" Target="/ppt/slides/slide3.xml" Id="Rce7aa7c4a8ae47c6" /><Relationship Type="http://schemas.openxmlformats.org/officeDocument/2006/relationships/slide" Target="/ppt/slides/slide4.xml" Id="Re8731de656e5438b" /><Relationship Type="http://schemas.openxmlformats.org/officeDocument/2006/relationships/slide" Target="/ppt/slides/slide5.xml" Id="R444d3ae87e3b408c" /><Relationship Type="http://schemas.openxmlformats.org/officeDocument/2006/relationships/slide" Target="/ppt/slides/slide6.xml" Id="Rb72f9aa2fcb743df" /><Relationship Type="http://schemas.openxmlformats.org/officeDocument/2006/relationships/slide" Target="/ppt/slides/slide7.xml" Id="Rc224daa4633049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50c647e9ef45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c5c2c97fa4255" /><Relationship Type="http://schemas.openxmlformats.org/officeDocument/2006/relationships/theme" Target="/ppt/slideMasters/theme/theme1.xml" Id="Rc1ef89c3fc174e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ac5c2c97fa42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346bbda9942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4271585a743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b649efcf548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3c853460549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2159e6c9d4a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cf15b0b1e4e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f8a27d45c4a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TODAL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2 001 530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15 861 610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16 059 257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DALEN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Interoptik Optika AS, Engene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3015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889 043 172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TODAL AS</a:t>
            </a:r>
          </a:p>
        </p:txBody>
      </p:sp>
    </p:spTree>
  </p:cSld>
  <p:clrMapOvr>
    <a:masterClrMapping xmlns:a="http://schemas.openxmlformats.org/drawingml/2006/main"/>
  </p:clrMapOvr>
</p:sld>
</file>