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a3d6103f7942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e93fd1d55b4b15"/>
  </p:sldMasterIdLst>
  <p:sldIdLst>
    <p:sldId xmlns:r="http://schemas.openxmlformats.org/officeDocument/2006/relationships" id="256" r:id="Rab63ecf1cc0b436f"/>
    <p:sldId xmlns:r="http://schemas.openxmlformats.org/officeDocument/2006/relationships" id="257" r:id="Rfcac026bf3d84c9c"/>
    <p:sldId xmlns:r="http://schemas.openxmlformats.org/officeDocument/2006/relationships" id="258" r:id="R85a646cc5c0e4057"/>
    <p:sldId xmlns:r="http://schemas.openxmlformats.org/officeDocument/2006/relationships" id="259" r:id="Rbe64737ad8a848b7"/>
    <p:sldId xmlns:r="http://schemas.openxmlformats.org/officeDocument/2006/relationships" id="260" r:id="R99ed2d8e246848cd"/>
    <p:sldId xmlns:r="http://schemas.openxmlformats.org/officeDocument/2006/relationships" id="261" r:id="R12bb1f176a974faf"/>
    <p:sldId xmlns:r="http://schemas.openxmlformats.org/officeDocument/2006/relationships" id="262" r:id="R830a4a1f551a46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e93fd1d55b4b15" /><Relationship Type="http://schemas.openxmlformats.org/officeDocument/2006/relationships/slide" Target="/ppt/slides/slide1.xml" Id="Rab63ecf1cc0b436f" /><Relationship Type="http://schemas.openxmlformats.org/officeDocument/2006/relationships/slide" Target="/ppt/slides/slide2.xml" Id="Rfcac026bf3d84c9c" /><Relationship Type="http://schemas.openxmlformats.org/officeDocument/2006/relationships/slide" Target="/ppt/slides/slide3.xml" Id="R85a646cc5c0e4057" /><Relationship Type="http://schemas.openxmlformats.org/officeDocument/2006/relationships/slide" Target="/ppt/slides/slide4.xml" Id="Rbe64737ad8a848b7" /><Relationship Type="http://schemas.openxmlformats.org/officeDocument/2006/relationships/slide" Target="/ppt/slides/slide5.xml" Id="R99ed2d8e246848cd" /><Relationship Type="http://schemas.openxmlformats.org/officeDocument/2006/relationships/slide" Target="/ppt/slides/slide6.xml" Id="R12bb1f176a974faf" /><Relationship Type="http://schemas.openxmlformats.org/officeDocument/2006/relationships/slide" Target="/ppt/slides/slide7.xml" Id="R830a4a1f551a46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554923a9b945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5c7b413c34c8b" /><Relationship Type="http://schemas.openxmlformats.org/officeDocument/2006/relationships/theme" Target="/ppt/slideMasters/theme/theme1.xml" Id="Rbe6458c7915a4e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e5c7b413c34c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b378fa63249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80e13f4124a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42619fd7b4c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37393745f47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bf9e59a894f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5f3fdde794f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25790e1a94f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SVINØY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SVINØY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SVINØY AS ble etablert [år] og holder til i Hellevik I Fjaler.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SVINØY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SVINØY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SVINØY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−303 465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4 689 416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73 210 172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78 027 970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SVINØY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SANDNES FRØYDIS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SANDNES WILLY ARNE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SVINØY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Vågsvegen 423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6967 Hellevik I Fjaler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889 089 652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SVINØY AS</a:t>
            </a:r>
          </a:p>
        </p:txBody>
      </p:sp>
    </p:spTree>
  </p:cSld>
  <p:clrMapOvr>
    <a:masterClrMapping xmlns:a="http://schemas.openxmlformats.org/drawingml/2006/main"/>
  </p:clrMapOvr>
</p:sld>
</file>