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fee021747d4e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76d75ad93544f1"/>
  </p:sldMasterIdLst>
  <p:sldIdLst>
    <p:sldId xmlns:r="http://schemas.openxmlformats.org/officeDocument/2006/relationships" id="256" r:id="Re90dbbb78b064c08"/>
    <p:sldId xmlns:r="http://schemas.openxmlformats.org/officeDocument/2006/relationships" id="257" r:id="R2aede0a15284434d"/>
    <p:sldId xmlns:r="http://schemas.openxmlformats.org/officeDocument/2006/relationships" id="258" r:id="R784bfa5b7077420a"/>
    <p:sldId xmlns:r="http://schemas.openxmlformats.org/officeDocument/2006/relationships" id="259" r:id="R460ecf5c08054db0"/>
    <p:sldId xmlns:r="http://schemas.openxmlformats.org/officeDocument/2006/relationships" id="260" r:id="R6c80fefd334b4fde"/>
    <p:sldId xmlns:r="http://schemas.openxmlformats.org/officeDocument/2006/relationships" id="261" r:id="Re2d12dc2140641ec"/>
    <p:sldId xmlns:r="http://schemas.openxmlformats.org/officeDocument/2006/relationships" id="262" r:id="Raa6f07112c9748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6d75ad93544f1" /><Relationship Type="http://schemas.openxmlformats.org/officeDocument/2006/relationships/slide" Target="/ppt/slides/slide1.xml" Id="Re90dbbb78b064c08" /><Relationship Type="http://schemas.openxmlformats.org/officeDocument/2006/relationships/slide" Target="/ppt/slides/slide2.xml" Id="R2aede0a15284434d" /><Relationship Type="http://schemas.openxmlformats.org/officeDocument/2006/relationships/slide" Target="/ppt/slides/slide3.xml" Id="R784bfa5b7077420a" /><Relationship Type="http://schemas.openxmlformats.org/officeDocument/2006/relationships/slide" Target="/ppt/slides/slide4.xml" Id="R460ecf5c08054db0" /><Relationship Type="http://schemas.openxmlformats.org/officeDocument/2006/relationships/slide" Target="/ppt/slides/slide5.xml" Id="R6c80fefd334b4fde" /><Relationship Type="http://schemas.openxmlformats.org/officeDocument/2006/relationships/slide" Target="/ppt/slides/slide6.xml" Id="Re2d12dc2140641ec" /><Relationship Type="http://schemas.openxmlformats.org/officeDocument/2006/relationships/slide" Target="/ppt/slides/slide7.xml" Id="Raa6f07112c9748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71d113d074f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8846c06924154" /><Relationship Type="http://schemas.openxmlformats.org/officeDocument/2006/relationships/theme" Target="/ppt/slideMasters/theme/theme1.xml" Id="Rd74fbd78823b4d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c8846c069241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415f97718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d47537f9041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2b66577b743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533d5118e47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00557ebf44f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c465ac84240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b6663015345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