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e26529866c44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3dc06b24af4401"/>
  </p:sldMasterIdLst>
  <p:sldIdLst>
    <p:sldId xmlns:r="http://schemas.openxmlformats.org/officeDocument/2006/relationships" id="256" r:id="R9053d48870e745f9"/>
    <p:sldId xmlns:r="http://schemas.openxmlformats.org/officeDocument/2006/relationships" id="257" r:id="Ra1bc7a29fb8d4845"/>
    <p:sldId xmlns:r="http://schemas.openxmlformats.org/officeDocument/2006/relationships" id="258" r:id="Ref12a08ff6794beb"/>
    <p:sldId xmlns:r="http://schemas.openxmlformats.org/officeDocument/2006/relationships" id="259" r:id="R580e0d104df34395"/>
    <p:sldId xmlns:r="http://schemas.openxmlformats.org/officeDocument/2006/relationships" id="260" r:id="Ra5f924f85282440a"/>
    <p:sldId xmlns:r="http://schemas.openxmlformats.org/officeDocument/2006/relationships" id="261" r:id="Rb9d05f7d5fcb4919"/>
    <p:sldId xmlns:r="http://schemas.openxmlformats.org/officeDocument/2006/relationships" id="262" r:id="R1c163f47c6ea4b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3dc06b24af4401" /><Relationship Type="http://schemas.openxmlformats.org/officeDocument/2006/relationships/slide" Target="/ppt/slides/slide1.xml" Id="R9053d48870e745f9" /><Relationship Type="http://schemas.openxmlformats.org/officeDocument/2006/relationships/slide" Target="/ppt/slides/slide2.xml" Id="Ra1bc7a29fb8d4845" /><Relationship Type="http://schemas.openxmlformats.org/officeDocument/2006/relationships/slide" Target="/ppt/slides/slide3.xml" Id="Ref12a08ff6794beb" /><Relationship Type="http://schemas.openxmlformats.org/officeDocument/2006/relationships/slide" Target="/ppt/slides/slide4.xml" Id="R580e0d104df34395" /><Relationship Type="http://schemas.openxmlformats.org/officeDocument/2006/relationships/slide" Target="/ppt/slides/slide5.xml" Id="Ra5f924f85282440a" /><Relationship Type="http://schemas.openxmlformats.org/officeDocument/2006/relationships/slide" Target="/ppt/slides/slide6.xml" Id="Rb9d05f7d5fcb4919" /><Relationship Type="http://schemas.openxmlformats.org/officeDocument/2006/relationships/slide" Target="/ppt/slides/slide7.xml" Id="R1c163f47c6ea4b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bb2aca8a504b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c3f34645604a29" /><Relationship Type="http://schemas.openxmlformats.org/officeDocument/2006/relationships/theme" Target="/ppt/slideMasters/theme/theme1.xml" Id="R16d28765e5214c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c3f34645604a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12da1ea40749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bafdcbc93449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947efcf94e4d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077b89eaa14d5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cb0c468cb94f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4d7c11b5e14ca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9e9c85b9fe4b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SOS SHIPPING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SOS SHIPPING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−200 223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−3 298 309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92 689 712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93 640 899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SPIELER SVEIN OSCAR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SPIELER RANDI HOFSTAD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Eminentia Regnskap AS, Grundingen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11 71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889 109 092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SOS SHIPPING AS</a:t>
            </a:r>
          </a:p>
        </p:txBody>
      </p:sp>
    </p:spTree>
  </p:cSld>
  <p:clrMapOvr>
    <a:masterClrMapping xmlns:a="http://schemas.openxmlformats.org/drawingml/2006/main"/>
  </p:clrMapOvr>
</p:sld>
</file>