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0c538724d449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fe944d0c044f1c"/>
  </p:sldMasterIdLst>
  <p:sldIdLst>
    <p:sldId xmlns:r="http://schemas.openxmlformats.org/officeDocument/2006/relationships" id="256" r:id="R2d58c0fe0f744c52"/>
    <p:sldId xmlns:r="http://schemas.openxmlformats.org/officeDocument/2006/relationships" id="257" r:id="R842c6aeee38a48c3"/>
    <p:sldId xmlns:r="http://schemas.openxmlformats.org/officeDocument/2006/relationships" id="258" r:id="Rbbc73231d1ce453c"/>
    <p:sldId xmlns:r="http://schemas.openxmlformats.org/officeDocument/2006/relationships" id="259" r:id="R8a32607c9a844b6a"/>
    <p:sldId xmlns:r="http://schemas.openxmlformats.org/officeDocument/2006/relationships" id="260" r:id="Rad5a7b53f516409d"/>
    <p:sldId xmlns:r="http://schemas.openxmlformats.org/officeDocument/2006/relationships" id="261" r:id="Rc0f581afcdb64556"/>
    <p:sldId xmlns:r="http://schemas.openxmlformats.org/officeDocument/2006/relationships" id="262" r:id="Rbfd2e86d3ef840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fe944d0c044f1c" /><Relationship Type="http://schemas.openxmlformats.org/officeDocument/2006/relationships/slide" Target="/ppt/slides/slide1.xml" Id="R2d58c0fe0f744c52" /><Relationship Type="http://schemas.openxmlformats.org/officeDocument/2006/relationships/slide" Target="/ppt/slides/slide2.xml" Id="R842c6aeee38a48c3" /><Relationship Type="http://schemas.openxmlformats.org/officeDocument/2006/relationships/slide" Target="/ppt/slides/slide3.xml" Id="Rbbc73231d1ce453c" /><Relationship Type="http://schemas.openxmlformats.org/officeDocument/2006/relationships/slide" Target="/ppt/slides/slide4.xml" Id="R8a32607c9a844b6a" /><Relationship Type="http://schemas.openxmlformats.org/officeDocument/2006/relationships/slide" Target="/ppt/slides/slide5.xml" Id="Rad5a7b53f516409d" /><Relationship Type="http://schemas.openxmlformats.org/officeDocument/2006/relationships/slide" Target="/ppt/slides/slide6.xml" Id="Rc0f581afcdb64556" /><Relationship Type="http://schemas.openxmlformats.org/officeDocument/2006/relationships/slide" Target="/ppt/slides/slide7.xml" Id="Rbfd2e86d3ef840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b2d2ac9c424f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fd298e3ca4b3c" /><Relationship Type="http://schemas.openxmlformats.org/officeDocument/2006/relationships/theme" Target="/ppt/slideMasters/theme/theme1.xml" Id="Ref8ae622498e40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9fd298e3ca4b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5ca062eb740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0621bf1ae4d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bf55b15df4f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31682299248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0684839744a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15a2742e24a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94cddf8e94f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BUNGY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BUNGY AS ble etablert [år] og holder til i Nittedal.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3 513 578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59 875 883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60 205 374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BENTE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Myrveien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1482 Nittedal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889 190 892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