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4582c1107741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bb5df870284e54"/>
  </p:sldMasterIdLst>
  <p:sldIdLst>
    <p:sldId xmlns:r="http://schemas.openxmlformats.org/officeDocument/2006/relationships" id="256" r:id="R9907e362377e4e6b"/>
    <p:sldId xmlns:r="http://schemas.openxmlformats.org/officeDocument/2006/relationships" id="257" r:id="Rf85a120fb0b24069"/>
    <p:sldId xmlns:r="http://schemas.openxmlformats.org/officeDocument/2006/relationships" id="258" r:id="R3c97d67808f349e0"/>
    <p:sldId xmlns:r="http://schemas.openxmlformats.org/officeDocument/2006/relationships" id="259" r:id="R92c25e3a63c14e81"/>
    <p:sldId xmlns:r="http://schemas.openxmlformats.org/officeDocument/2006/relationships" id="260" r:id="Rc4be000ac45b4b8d"/>
    <p:sldId xmlns:r="http://schemas.openxmlformats.org/officeDocument/2006/relationships" id="261" r:id="R2289ac9d6bb64f5a"/>
    <p:sldId xmlns:r="http://schemas.openxmlformats.org/officeDocument/2006/relationships" id="262" r:id="R1604b86497164b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bb5df870284e54" /><Relationship Type="http://schemas.openxmlformats.org/officeDocument/2006/relationships/slide" Target="/ppt/slides/slide1.xml" Id="R9907e362377e4e6b" /><Relationship Type="http://schemas.openxmlformats.org/officeDocument/2006/relationships/slide" Target="/ppt/slides/slide2.xml" Id="Rf85a120fb0b24069" /><Relationship Type="http://schemas.openxmlformats.org/officeDocument/2006/relationships/slide" Target="/ppt/slides/slide3.xml" Id="R3c97d67808f349e0" /><Relationship Type="http://schemas.openxmlformats.org/officeDocument/2006/relationships/slide" Target="/ppt/slides/slide4.xml" Id="R92c25e3a63c14e81" /><Relationship Type="http://schemas.openxmlformats.org/officeDocument/2006/relationships/slide" Target="/ppt/slides/slide5.xml" Id="Rc4be000ac45b4b8d" /><Relationship Type="http://schemas.openxmlformats.org/officeDocument/2006/relationships/slide" Target="/ppt/slides/slide6.xml" Id="R2289ac9d6bb64f5a" /><Relationship Type="http://schemas.openxmlformats.org/officeDocument/2006/relationships/slide" Target="/ppt/slides/slide7.xml" Id="R1604b86497164b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67fb7e69be4c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62a362ffc4385" /><Relationship Type="http://schemas.openxmlformats.org/officeDocument/2006/relationships/theme" Target="/ppt/slideMasters/theme/theme1.xml" Id="R0701904b4da54f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462a362ffc43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396a46d9904a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038f9de7e14f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a1e2a7b7145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628312d4e4b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a8b4108314e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18375bffc41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76f50cba744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OSS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OSS GRUPPEN AS ble etablert [år] og holder til i Vollen.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259 403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−151 023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−137 981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1 118 206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1 190 800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SCHEEL GRO SETERENG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SCHEEL JØRGEN SETERENG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Slemmestadveien 386A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1390 Vollen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889 192 542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OSS GRUPPEN AS</a:t>
            </a:r>
          </a:p>
        </p:txBody>
      </p:sp>
    </p:spTree>
  </p:cSld>
  <p:clrMapOvr>
    <a:masterClrMapping xmlns:a="http://schemas.openxmlformats.org/drawingml/2006/main"/>
  </p:clrMapOvr>
</p:sld>
</file>