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c6e68cdc9242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b6c5fe05c24ffa"/>
  </p:sldMasterIdLst>
  <p:sldIdLst>
    <p:sldId xmlns:r="http://schemas.openxmlformats.org/officeDocument/2006/relationships" id="256" r:id="R8ed26f40bfdd4d43"/>
    <p:sldId xmlns:r="http://schemas.openxmlformats.org/officeDocument/2006/relationships" id="257" r:id="Rf6ff06fd65ee402b"/>
    <p:sldId xmlns:r="http://schemas.openxmlformats.org/officeDocument/2006/relationships" id="258" r:id="R4dcc517d89a24613"/>
    <p:sldId xmlns:r="http://schemas.openxmlformats.org/officeDocument/2006/relationships" id="259" r:id="R998a846f51cc4bda"/>
    <p:sldId xmlns:r="http://schemas.openxmlformats.org/officeDocument/2006/relationships" id="260" r:id="Ra18dd654f6814eee"/>
    <p:sldId xmlns:r="http://schemas.openxmlformats.org/officeDocument/2006/relationships" id="261" r:id="R1beddaee65dd4a86"/>
    <p:sldId xmlns:r="http://schemas.openxmlformats.org/officeDocument/2006/relationships" id="262" r:id="R2efbc8a0d2684c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b6c5fe05c24ffa" /><Relationship Type="http://schemas.openxmlformats.org/officeDocument/2006/relationships/slide" Target="/ppt/slides/slide1.xml" Id="R8ed26f40bfdd4d43" /><Relationship Type="http://schemas.openxmlformats.org/officeDocument/2006/relationships/slide" Target="/ppt/slides/slide2.xml" Id="Rf6ff06fd65ee402b" /><Relationship Type="http://schemas.openxmlformats.org/officeDocument/2006/relationships/slide" Target="/ppt/slides/slide3.xml" Id="R4dcc517d89a24613" /><Relationship Type="http://schemas.openxmlformats.org/officeDocument/2006/relationships/slide" Target="/ppt/slides/slide4.xml" Id="R998a846f51cc4bda" /><Relationship Type="http://schemas.openxmlformats.org/officeDocument/2006/relationships/slide" Target="/ppt/slides/slide5.xml" Id="Ra18dd654f6814eee" /><Relationship Type="http://schemas.openxmlformats.org/officeDocument/2006/relationships/slide" Target="/ppt/slides/slide6.xml" Id="R1beddaee65dd4a86" /><Relationship Type="http://schemas.openxmlformats.org/officeDocument/2006/relationships/slide" Target="/ppt/slides/slide7.xml" Id="R2efbc8a0d2684c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97a697d2949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ea9c31d374762" /><Relationship Type="http://schemas.openxmlformats.org/officeDocument/2006/relationships/theme" Target="/ppt/slideMasters/theme/theme1.xml" Id="R48e5af7d557c45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9ea9c31d3747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646ef7d9f41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a7235f9ed48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6395f8c6d44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58c029cb447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205af62c640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b0546412447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a05153a1648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CLIPPER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CLIPPER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CLIPPER HOLDING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CLIPPER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CLIPPER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CLIPPER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210 774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−762 805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−3 221 312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21 068 749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24 385 556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CLIPPER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MORTEN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CLIPPER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vei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889 200 162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CLIPPER HOLDING AS</a:t>
            </a:r>
          </a:p>
        </p:txBody>
      </p:sp>
    </p:spTree>
  </p:cSld>
  <p:clrMapOvr>
    <a:masterClrMapping xmlns:a="http://schemas.openxmlformats.org/drawingml/2006/main"/>
  </p:clrMapOvr>
</p:sld>
</file>