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464c5708834b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194ebea65a4099"/>
  </p:sldMasterIdLst>
  <p:sldIdLst>
    <p:sldId xmlns:r="http://schemas.openxmlformats.org/officeDocument/2006/relationships" id="256" r:id="Rc6481fa214ba4e78"/>
    <p:sldId xmlns:r="http://schemas.openxmlformats.org/officeDocument/2006/relationships" id="257" r:id="Rf38753d096e34b04"/>
    <p:sldId xmlns:r="http://schemas.openxmlformats.org/officeDocument/2006/relationships" id="258" r:id="R6095fad5b419481d"/>
    <p:sldId xmlns:r="http://schemas.openxmlformats.org/officeDocument/2006/relationships" id="259" r:id="Rb88aa85997974f60"/>
    <p:sldId xmlns:r="http://schemas.openxmlformats.org/officeDocument/2006/relationships" id="260" r:id="Rbcc540c033534818"/>
    <p:sldId xmlns:r="http://schemas.openxmlformats.org/officeDocument/2006/relationships" id="261" r:id="R647f2cef32444915"/>
    <p:sldId xmlns:r="http://schemas.openxmlformats.org/officeDocument/2006/relationships" id="262" r:id="Rfd0295a5e0354f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194ebea65a4099" /><Relationship Type="http://schemas.openxmlformats.org/officeDocument/2006/relationships/slide" Target="/ppt/slides/slide1.xml" Id="Rc6481fa214ba4e78" /><Relationship Type="http://schemas.openxmlformats.org/officeDocument/2006/relationships/slide" Target="/ppt/slides/slide2.xml" Id="Rf38753d096e34b04" /><Relationship Type="http://schemas.openxmlformats.org/officeDocument/2006/relationships/slide" Target="/ppt/slides/slide3.xml" Id="R6095fad5b419481d" /><Relationship Type="http://schemas.openxmlformats.org/officeDocument/2006/relationships/slide" Target="/ppt/slides/slide4.xml" Id="Rb88aa85997974f60" /><Relationship Type="http://schemas.openxmlformats.org/officeDocument/2006/relationships/slide" Target="/ppt/slides/slide5.xml" Id="Rbcc540c033534818" /><Relationship Type="http://schemas.openxmlformats.org/officeDocument/2006/relationships/slide" Target="/ppt/slides/slide6.xml" Id="R647f2cef32444915" /><Relationship Type="http://schemas.openxmlformats.org/officeDocument/2006/relationships/slide" Target="/ppt/slides/slide7.xml" Id="Rfd0295a5e0354f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0aad627ccd43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ad2c870d845c2" /><Relationship Type="http://schemas.openxmlformats.org/officeDocument/2006/relationships/theme" Target="/ppt/slideMasters/theme/theme1.xml" Id="Ra583ca7ce98e44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9ad2c870d845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97034e3dd46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e6445c7da47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441f0e6964c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1404663494b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5d5ce254940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f084ca4464a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f529466e84a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FRODE HAVERSTAD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 HAVERSTAD AS ble etablert [år] og holder til i Sør-fron.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3 122 671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5 522 840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5 614 525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HAVERSTAD SIGRID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Sigrid Marie Haverstad, Hardvollsvegen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2647 Sør-fron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889 205 342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FRODE HAVERSTAD AS</a:t>
            </a:r>
          </a:p>
        </p:txBody>
      </p:sp>
    </p:spTree>
  </p:cSld>
  <p:clrMapOvr>
    <a:masterClrMapping xmlns:a="http://schemas.openxmlformats.org/drawingml/2006/main"/>
  </p:clrMapOvr>
</p:sld>
</file>