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2cca382ac343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d794cb5889475e"/>
  </p:sldMasterIdLst>
  <p:sldIdLst>
    <p:sldId xmlns:r="http://schemas.openxmlformats.org/officeDocument/2006/relationships" id="256" r:id="R53d887eb8d83403a"/>
    <p:sldId xmlns:r="http://schemas.openxmlformats.org/officeDocument/2006/relationships" id="257" r:id="R6cc31194167e4ef0"/>
    <p:sldId xmlns:r="http://schemas.openxmlformats.org/officeDocument/2006/relationships" id="258" r:id="Rc367450b30ce43f5"/>
    <p:sldId xmlns:r="http://schemas.openxmlformats.org/officeDocument/2006/relationships" id="259" r:id="Rff9a44d26ec94523"/>
    <p:sldId xmlns:r="http://schemas.openxmlformats.org/officeDocument/2006/relationships" id="260" r:id="Rb8be9ce0544b4326"/>
    <p:sldId xmlns:r="http://schemas.openxmlformats.org/officeDocument/2006/relationships" id="261" r:id="R1011389ede7f4e93"/>
    <p:sldId xmlns:r="http://schemas.openxmlformats.org/officeDocument/2006/relationships" id="262" r:id="R77740044949741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d794cb5889475e" /><Relationship Type="http://schemas.openxmlformats.org/officeDocument/2006/relationships/slide" Target="/ppt/slides/slide1.xml" Id="R53d887eb8d83403a" /><Relationship Type="http://schemas.openxmlformats.org/officeDocument/2006/relationships/slide" Target="/ppt/slides/slide2.xml" Id="R6cc31194167e4ef0" /><Relationship Type="http://schemas.openxmlformats.org/officeDocument/2006/relationships/slide" Target="/ppt/slides/slide3.xml" Id="Rc367450b30ce43f5" /><Relationship Type="http://schemas.openxmlformats.org/officeDocument/2006/relationships/slide" Target="/ppt/slides/slide4.xml" Id="Rff9a44d26ec94523" /><Relationship Type="http://schemas.openxmlformats.org/officeDocument/2006/relationships/slide" Target="/ppt/slides/slide5.xml" Id="Rb8be9ce0544b4326" /><Relationship Type="http://schemas.openxmlformats.org/officeDocument/2006/relationships/slide" Target="/ppt/slides/slide6.xml" Id="R1011389ede7f4e93" /><Relationship Type="http://schemas.openxmlformats.org/officeDocument/2006/relationships/slide" Target="/ppt/slides/slide7.xml" Id="R77740044949741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c764a96bc64d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78fd6201e42b7" /><Relationship Type="http://schemas.openxmlformats.org/officeDocument/2006/relationships/theme" Target="/ppt/slideMasters/theme/theme1.xml" Id="R60266471c52f44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278fd6201e42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fceee810249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5dc67850d40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8e21e30184e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90cda46bc44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22ba4c8774a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0920bd94349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a0eae0f7a4d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METTE RAKNER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METTE RAKNER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METTE RAKNER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METTE RAKNER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METTE RAKNER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METTE RAKNER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894 053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6 311 732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6 379 246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METTE RAKNER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RAKNER METTE CHRISTINE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METTE RAKNER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Vetrlidsallmenningen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889 209 402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METTE RAKNER HOLDING AS</a:t>
            </a:r>
          </a:p>
        </p:txBody>
      </p:sp>
    </p:spTree>
  </p:cSld>
  <p:clrMapOvr>
    <a:masterClrMapping xmlns:a="http://schemas.openxmlformats.org/drawingml/2006/main"/>
  </p:clrMapOvr>
</p:sld>
</file>