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11614cee7846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1a92414dbc4a96"/>
  </p:sldMasterIdLst>
  <p:sldIdLst>
    <p:sldId xmlns:r="http://schemas.openxmlformats.org/officeDocument/2006/relationships" id="256" r:id="R1d7341226cf74a72"/>
    <p:sldId xmlns:r="http://schemas.openxmlformats.org/officeDocument/2006/relationships" id="257" r:id="R0049957973f0459e"/>
    <p:sldId xmlns:r="http://schemas.openxmlformats.org/officeDocument/2006/relationships" id="258" r:id="Rd89b473904c1409b"/>
    <p:sldId xmlns:r="http://schemas.openxmlformats.org/officeDocument/2006/relationships" id="259" r:id="R0d171ada58ae4fbb"/>
    <p:sldId xmlns:r="http://schemas.openxmlformats.org/officeDocument/2006/relationships" id="260" r:id="R7e232b93e05b44c7"/>
    <p:sldId xmlns:r="http://schemas.openxmlformats.org/officeDocument/2006/relationships" id="261" r:id="R43d4fc5e333148f4"/>
    <p:sldId xmlns:r="http://schemas.openxmlformats.org/officeDocument/2006/relationships" id="262" r:id="R8a2fccef4bf747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1a92414dbc4a96" /><Relationship Type="http://schemas.openxmlformats.org/officeDocument/2006/relationships/slide" Target="/ppt/slides/slide1.xml" Id="R1d7341226cf74a72" /><Relationship Type="http://schemas.openxmlformats.org/officeDocument/2006/relationships/slide" Target="/ppt/slides/slide2.xml" Id="R0049957973f0459e" /><Relationship Type="http://schemas.openxmlformats.org/officeDocument/2006/relationships/slide" Target="/ppt/slides/slide3.xml" Id="Rd89b473904c1409b" /><Relationship Type="http://schemas.openxmlformats.org/officeDocument/2006/relationships/slide" Target="/ppt/slides/slide4.xml" Id="R0d171ada58ae4fbb" /><Relationship Type="http://schemas.openxmlformats.org/officeDocument/2006/relationships/slide" Target="/ppt/slides/slide5.xml" Id="R7e232b93e05b44c7" /><Relationship Type="http://schemas.openxmlformats.org/officeDocument/2006/relationships/slide" Target="/ppt/slides/slide6.xml" Id="R43d4fc5e333148f4" /><Relationship Type="http://schemas.openxmlformats.org/officeDocument/2006/relationships/slide" Target="/ppt/slides/slide7.xml" Id="R8a2fccef4bf747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c913b340c646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cd35dc42a4f8b" /><Relationship Type="http://schemas.openxmlformats.org/officeDocument/2006/relationships/theme" Target="/ppt/slideMasters/theme/theme1.xml" Id="Re84cd32a116c4c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8cd35dc42a4f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2a807ee0e4b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97d61156449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ee0a0f3e74a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a113490d94f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fb5a5c22d4e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1e28b8df94b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01868e8d048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INGEFO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INGEFO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442 938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4 194 750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4 270 538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INGULF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Eivindvegen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4055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889 234 792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