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1fd30cf084f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516d5c966e4098"/>
  </p:sldMasterIdLst>
  <p:sldIdLst>
    <p:sldId xmlns:r="http://schemas.openxmlformats.org/officeDocument/2006/relationships" id="256" r:id="R06b6d7add73449c5"/>
    <p:sldId xmlns:r="http://schemas.openxmlformats.org/officeDocument/2006/relationships" id="257" r:id="Reb514d45a50149fa"/>
    <p:sldId xmlns:r="http://schemas.openxmlformats.org/officeDocument/2006/relationships" id="258" r:id="Rea192d28ef8b48da"/>
    <p:sldId xmlns:r="http://schemas.openxmlformats.org/officeDocument/2006/relationships" id="259" r:id="R6a1c4b6ea4f24fd7"/>
    <p:sldId xmlns:r="http://schemas.openxmlformats.org/officeDocument/2006/relationships" id="260" r:id="R2b429d796f1a4d1f"/>
    <p:sldId xmlns:r="http://schemas.openxmlformats.org/officeDocument/2006/relationships" id="261" r:id="R78d865b5822a486d"/>
    <p:sldId xmlns:r="http://schemas.openxmlformats.org/officeDocument/2006/relationships" id="262" r:id="R1f730ebf0f7a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16d5c966e4098" /><Relationship Type="http://schemas.openxmlformats.org/officeDocument/2006/relationships/slide" Target="/ppt/slides/slide1.xml" Id="R06b6d7add73449c5" /><Relationship Type="http://schemas.openxmlformats.org/officeDocument/2006/relationships/slide" Target="/ppt/slides/slide2.xml" Id="Reb514d45a50149fa" /><Relationship Type="http://schemas.openxmlformats.org/officeDocument/2006/relationships/slide" Target="/ppt/slides/slide3.xml" Id="Rea192d28ef8b48da" /><Relationship Type="http://schemas.openxmlformats.org/officeDocument/2006/relationships/slide" Target="/ppt/slides/slide4.xml" Id="R6a1c4b6ea4f24fd7" /><Relationship Type="http://schemas.openxmlformats.org/officeDocument/2006/relationships/slide" Target="/ppt/slides/slide5.xml" Id="R2b429d796f1a4d1f" /><Relationship Type="http://schemas.openxmlformats.org/officeDocument/2006/relationships/slide" Target="/ppt/slides/slide6.xml" Id="R78d865b5822a486d" /><Relationship Type="http://schemas.openxmlformats.org/officeDocument/2006/relationships/slide" Target="/ppt/slides/slide7.xml" Id="R1f730ebf0f7a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d1ec2111f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3007b68724eda" /><Relationship Type="http://schemas.openxmlformats.org/officeDocument/2006/relationships/theme" Target="/ppt/slideMasters/theme/theme1.xml" Id="R7a81b41ca95747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3007b6872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e151fd25d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6a96e8e7d41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f281eefba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fd42ff1a140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e365989814d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d023412ac44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7b0861cbc45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KASRIS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KASRIS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−4 611 714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44 365 959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64 169 193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KASRIS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Spangereidveien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christian@pgas.no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889 237 252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KASRIS AS</a:t>
            </a:r>
          </a:p>
        </p:txBody>
      </p:sp>
    </p:spTree>
  </p:cSld>
  <p:clrMapOvr>
    <a:masterClrMapping xmlns:a="http://schemas.openxmlformats.org/drawingml/2006/main"/>
  </p:clrMapOvr>
</p:sld>
</file>