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f25ca882714b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d9ad8c2f434c3d"/>
  </p:sldMasterIdLst>
  <p:sldIdLst>
    <p:sldId xmlns:r="http://schemas.openxmlformats.org/officeDocument/2006/relationships" id="256" r:id="R97aa7249fa034cd0"/>
    <p:sldId xmlns:r="http://schemas.openxmlformats.org/officeDocument/2006/relationships" id="257" r:id="Reed81c4fa434470d"/>
    <p:sldId xmlns:r="http://schemas.openxmlformats.org/officeDocument/2006/relationships" id="258" r:id="R4ff35259481e4fc7"/>
    <p:sldId xmlns:r="http://schemas.openxmlformats.org/officeDocument/2006/relationships" id="259" r:id="Re60c2bb88dd4408a"/>
    <p:sldId xmlns:r="http://schemas.openxmlformats.org/officeDocument/2006/relationships" id="260" r:id="Rec3f39b2a4ab4922"/>
    <p:sldId xmlns:r="http://schemas.openxmlformats.org/officeDocument/2006/relationships" id="261" r:id="Rec2909fcee3d4284"/>
    <p:sldId xmlns:r="http://schemas.openxmlformats.org/officeDocument/2006/relationships" id="262" r:id="R7f43d6632cb34f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d9ad8c2f434c3d" /><Relationship Type="http://schemas.openxmlformats.org/officeDocument/2006/relationships/slide" Target="/ppt/slides/slide1.xml" Id="R97aa7249fa034cd0" /><Relationship Type="http://schemas.openxmlformats.org/officeDocument/2006/relationships/slide" Target="/ppt/slides/slide2.xml" Id="Reed81c4fa434470d" /><Relationship Type="http://schemas.openxmlformats.org/officeDocument/2006/relationships/slide" Target="/ppt/slides/slide3.xml" Id="R4ff35259481e4fc7" /><Relationship Type="http://schemas.openxmlformats.org/officeDocument/2006/relationships/slide" Target="/ppt/slides/slide4.xml" Id="Re60c2bb88dd4408a" /><Relationship Type="http://schemas.openxmlformats.org/officeDocument/2006/relationships/slide" Target="/ppt/slides/slide5.xml" Id="Rec3f39b2a4ab4922" /><Relationship Type="http://schemas.openxmlformats.org/officeDocument/2006/relationships/slide" Target="/ppt/slides/slide6.xml" Id="Rec2909fcee3d4284" /><Relationship Type="http://schemas.openxmlformats.org/officeDocument/2006/relationships/slide" Target="/ppt/slides/slide7.xml" Id="R7f43d6632cb34f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345e2c14e740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5524e95bbd40c4" /><Relationship Type="http://schemas.openxmlformats.org/officeDocument/2006/relationships/theme" Target="/ppt/slideMasters/theme/theme1.xml" Id="R0905171b28ec42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5524e95bbd40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17af39012840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9b054790f445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b903db9a7f45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72dfdaacf740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cfc42976704c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9804661f4342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894f4ad47843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SAVE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SAVE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SAVE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SAVE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SAVE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SAVE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−67 442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SAVE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LYNGDAL ANNE GRETHE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SÆGROV STEIN ODDVAR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SAVE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889 688 912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SAVE AS</a:t>
            </a:r>
          </a:p>
        </p:txBody>
      </p:sp>
    </p:spTree>
  </p:cSld>
  <p:clrMapOvr>
    <a:masterClrMapping xmlns:a="http://schemas.openxmlformats.org/drawingml/2006/main"/>
  </p:clrMapOvr>
</p:sld>
</file>