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026b5b209d46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f517d4b55e4083"/>
  </p:sldMasterIdLst>
  <p:sldIdLst>
    <p:sldId xmlns:r="http://schemas.openxmlformats.org/officeDocument/2006/relationships" id="256" r:id="R60f6a8177e0149d3"/>
    <p:sldId xmlns:r="http://schemas.openxmlformats.org/officeDocument/2006/relationships" id="257" r:id="Rc8b52cae8c4448ea"/>
    <p:sldId xmlns:r="http://schemas.openxmlformats.org/officeDocument/2006/relationships" id="258" r:id="Rbd7825eb3fd04397"/>
    <p:sldId xmlns:r="http://schemas.openxmlformats.org/officeDocument/2006/relationships" id="259" r:id="Red0dc97f412f4d7f"/>
    <p:sldId xmlns:r="http://schemas.openxmlformats.org/officeDocument/2006/relationships" id="260" r:id="Rcc1c0f1cca934570"/>
    <p:sldId xmlns:r="http://schemas.openxmlformats.org/officeDocument/2006/relationships" id="261" r:id="Rcab6d02c70bc4ae0"/>
    <p:sldId xmlns:r="http://schemas.openxmlformats.org/officeDocument/2006/relationships" id="262" r:id="R8c49f876e2374a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f517d4b55e4083" /><Relationship Type="http://schemas.openxmlformats.org/officeDocument/2006/relationships/slide" Target="/ppt/slides/slide1.xml" Id="R60f6a8177e0149d3" /><Relationship Type="http://schemas.openxmlformats.org/officeDocument/2006/relationships/slide" Target="/ppt/slides/slide2.xml" Id="Rc8b52cae8c4448ea" /><Relationship Type="http://schemas.openxmlformats.org/officeDocument/2006/relationships/slide" Target="/ppt/slides/slide3.xml" Id="Rbd7825eb3fd04397" /><Relationship Type="http://schemas.openxmlformats.org/officeDocument/2006/relationships/slide" Target="/ppt/slides/slide4.xml" Id="Red0dc97f412f4d7f" /><Relationship Type="http://schemas.openxmlformats.org/officeDocument/2006/relationships/slide" Target="/ppt/slides/slide5.xml" Id="Rcc1c0f1cca934570" /><Relationship Type="http://schemas.openxmlformats.org/officeDocument/2006/relationships/slide" Target="/ppt/slides/slide6.xml" Id="Rcab6d02c70bc4ae0" /><Relationship Type="http://schemas.openxmlformats.org/officeDocument/2006/relationships/slide" Target="/ppt/slides/slide7.xml" Id="R8c49f876e2374a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33a6ed51f44d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fac08aa9444e8" /><Relationship Type="http://schemas.openxmlformats.org/officeDocument/2006/relationships/theme" Target="/ppt/slideMasters/theme/theme1.xml" Id="Rca874d175f264e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bfac08aa9444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843dd2bd644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827ffe78248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c879abe0d4d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23c9915e144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8bb431c2046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943bf530d40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c66f78a4b41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JOHANNE SKOLT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JOHANNE SKOLT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 SKOLT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JOHANNE SKOLT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JOHANNE SKOLT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JOHANNE SKOLT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647 510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10 488 853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14 500 462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JOHANNE SKOLT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SKOLT JOHANNE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JOHANNE SKOLT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Klausens gate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890 148 182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JOHANNE SKOLT AS</a:t>
            </a:r>
          </a:p>
        </p:txBody>
      </p:sp>
    </p:spTree>
  </p:cSld>
  <p:clrMapOvr>
    <a:masterClrMapping xmlns:a="http://schemas.openxmlformats.org/drawingml/2006/main"/>
  </p:clrMapOvr>
</p:sld>
</file>