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d7e2a7f37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6f4419f1548e7"/>
  </p:sldMasterIdLst>
  <p:sldIdLst>
    <p:sldId xmlns:r="http://schemas.openxmlformats.org/officeDocument/2006/relationships" id="256" r:id="Rf44fb1f0536c488e"/>
    <p:sldId xmlns:r="http://schemas.openxmlformats.org/officeDocument/2006/relationships" id="257" r:id="Rbe6f8efdf72a4ffa"/>
    <p:sldId xmlns:r="http://schemas.openxmlformats.org/officeDocument/2006/relationships" id="258" r:id="R0ebc1a87279c4808"/>
    <p:sldId xmlns:r="http://schemas.openxmlformats.org/officeDocument/2006/relationships" id="259" r:id="R2273b684abee4114"/>
    <p:sldId xmlns:r="http://schemas.openxmlformats.org/officeDocument/2006/relationships" id="260" r:id="R9f1b42523b1e46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6f4419f1548e7" /><Relationship Type="http://schemas.openxmlformats.org/officeDocument/2006/relationships/slide" Target="/ppt/slides/slide1.xml" Id="Rf44fb1f0536c488e" /><Relationship Type="http://schemas.openxmlformats.org/officeDocument/2006/relationships/slide" Target="/ppt/slides/slide2.xml" Id="Rbe6f8efdf72a4ffa" /><Relationship Type="http://schemas.openxmlformats.org/officeDocument/2006/relationships/slide" Target="/ppt/slides/slide3.xml" Id="R0ebc1a87279c4808" /><Relationship Type="http://schemas.openxmlformats.org/officeDocument/2006/relationships/slide" Target="/ppt/slides/slide4.xml" Id="R2273b684abee4114" /><Relationship Type="http://schemas.openxmlformats.org/officeDocument/2006/relationships/slide" Target="/ppt/slides/slide5.xml" Id="R9f1b42523b1e46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595527e68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e6c8ea1ae4309" /><Relationship Type="http://schemas.openxmlformats.org/officeDocument/2006/relationships/theme" Target="/ppt/slideMasters/theme/theme1.xml" Id="Rc3225148c4c4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e6c8ea1ae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7d5a834734a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8110fa498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4da461cdc47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f337b3960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92788f835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