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9b29fa9b9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a7690cda3e4673"/>
  </p:sldMasterIdLst>
  <p:sldIdLst>
    <p:sldId xmlns:r="http://schemas.openxmlformats.org/officeDocument/2006/relationships" id="256" r:id="R83c6d57cdb4f45b9"/>
    <p:sldId xmlns:r="http://schemas.openxmlformats.org/officeDocument/2006/relationships" id="257" r:id="R2446cf310f04417e"/>
    <p:sldId xmlns:r="http://schemas.openxmlformats.org/officeDocument/2006/relationships" id="258" r:id="Re924b003966549a8"/>
    <p:sldId xmlns:r="http://schemas.openxmlformats.org/officeDocument/2006/relationships" id="259" r:id="Rc9a8cecc50f8429d"/>
    <p:sldId xmlns:r="http://schemas.openxmlformats.org/officeDocument/2006/relationships" id="260" r:id="Ra228c9330da148c5"/>
    <p:sldId xmlns:r="http://schemas.openxmlformats.org/officeDocument/2006/relationships" id="261" r:id="Rdb99a9abfcf347cd"/>
    <p:sldId xmlns:r="http://schemas.openxmlformats.org/officeDocument/2006/relationships" id="262" r:id="R7ada0870b7e0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7690cda3e4673" /><Relationship Type="http://schemas.openxmlformats.org/officeDocument/2006/relationships/slide" Target="/ppt/slides/slide1.xml" Id="R83c6d57cdb4f45b9" /><Relationship Type="http://schemas.openxmlformats.org/officeDocument/2006/relationships/slide" Target="/ppt/slides/slide2.xml" Id="R2446cf310f04417e" /><Relationship Type="http://schemas.openxmlformats.org/officeDocument/2006/relationships/slide" Target="/ppt/slides/slide3.xml" Id="Re924b003966549a8" /><Relationship Type="http://schemas.openxmlformats.org/officeDocument/2006/relationships/slide" Target="/ppt/slides/slide4.xml" Id="Rc9a8cecc50f8429d" /><Relationship Type="http://schemas.openxmlformats.org/officeDocument/2006/relationships/slide" Target="/ppt/slides/slide5.xml" Id="Ra228c9330da148c5" /><Relationship Type="http://schemas.openxmlformats.org/officeDocument/2006/relationships/slide" Target="/ppt/slides/slide6.xml" Id="Rdb99a9abfcf347cd" /><Relationship Type="http://schemas.openxmlformats.org/officeDocument/2006/relationships/slide" Target="/ppt/slides/slide7.xml" Id="R7ada0870b7e0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9eeb443bd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f05f2d1c747a1" /><Relationship Type="http://schemas.openxmlformats.org/officeDocument/2006/relationships/theme" Target="/ppt/slideMasters/theme/theme1.xml" Id="Ree68522ba7ca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f05f2d1c7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f50add25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aa6984f1440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75dfe4526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d5e870968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9892ed75449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4c552765149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7ebcee82d4a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KRJM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KRJM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−711 671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52 335 205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393 065 482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401 648 367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MØLLER KRISTIN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890 623 972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