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9775abb5f648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91a228acf24ca1"/>
  </p:sldMasterIdLst>
  <p:sldIdLst>
    <p:sldId xmlns:r="http://schemas.openxmlformats.org/officeDocument/2006/relationships" id="256" r:id="Re7cf9869bc3947bb"/>
    <p:sldId xmlns:r="http://schemas.openxmlformats.org/officeDocument/2006/relationships" id="257" r:id="Rac94a15103b44aac"/>
    <p:sldId xmlns:r="http://schemas.openxmlformats.org/officeDocument/2006/relationships" id="258" r:id="Rd1843e76034b4bcb"/>
    <p:sldId xmlns:r="http://schemas.openxmlformats.org/officeDocument/2006/relationships" id="259" r:id="R28a92da120884af7"/>
    <p:sldId xmlns:r="http://schemas.openxmlformats.org/officeDocument/2006/relationships" id="260" r:id="R01a8ff752d0e4d6e"/>
    <p:sldId xmlns:r="http://schemas.openxmlformats.org/officeDocument/2006/relationships" id="261" r:id="R21322f4ef0614020"/>
    <p:sldId xmlns:r="http://schemas.openxmlformats.org/officeDocument/2006/relationships" id="262" r:id="R74da00d4e04c46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1a228acf24ca1" /><Relationship Type="http://schemas.openxmlformats.org/officeDocument/2006/relationships/slide" Target="/ppt/slides/slide1.xml" Id="Re7cf9869bc3947bb" /><Relationship Type="http://schemas.openxmlformats.org/officeDocument/2006/relationships/slide" Target="/ppt/slides/slide2.xml" Id="Rac94a15103b44aac" /><Relationship Type="http://schemas.openxmlformats.org/officeDocument/2006/relationships/slide" Target="/ppt/slides/slide3.xml" Id="Rd1843e76034b4bcb" /><Relationship Type="http://schemas.openxmlformats.org/officeDocument/2006/relationships/slide" Target="/ppt/slides/slide4.xml" Id="R28a92da120884af7" /><Relationship Type="http://schemas.openxmlformats.org/officeDocument/2006/relationships/slide" Target="/ppt/slides/slide5.xml" Id="R01a8ff752d0e4d6e" /><Relationship Type="http://schemas.openxmlformats.org/officeDocument/2006/relationships/slide" Target="/ppt/slides/slide6.xml" Id="R21322f4ef0614020" /><Relationship Type="http://schemas.openxmlformats.org/officeDocument/2006/relationships/slide" Target="/ppt/slides/slide7.xml" Id="R74da00d4e04c46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3bec4857ad46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63d0381a94c3e" /><Relationship Type="http://schemas.openxmlformats.org/officeDocument/2006/relationships/theme" Target="/ppt/slideMasters/theme/theme1.xml" Id="Rc2c0bf5476774b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b63d0381a94c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62a8b9ad64a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0106f42e94b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324d14dd34b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c71b0f77b44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0e40c7b944d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8cf4e7df44d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ff47eeffa46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HOLDING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541 637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3 647 452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5 187 463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ØYVIND GRØDAL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Hovsvegen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oyvind@berg-holding.no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www.berg-holding.no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890 698 972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HOLDING AS</a:t>
            </a:r>
          </a:p>
        </p:txBody>
      </p:sp>
    </p:spTree>
  </p:cSld>
  <p:clrMapOvr>
    <a:masterClrMapping xmlns:a="http://schemas.openxmlformats.org/drawingml/2006/main"/>
  </p:clrMapOvr>
</p:sld>
</file>