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a046f670444c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07a1731adc4690"/>
  </p:sldMasterIdLst>
  <p:sldIdLst>
    <p:sldId xmlns:r="http://schemas.openxmlformats.org/officeDocument/2006/relationships" id="256" r:id="Rff50c7a7183b4bbd"/>
    <p:sldId xmlns:r="http://schemas.openxmlformats.org/officeDocument/2006/relationships" id="257" r:id="Rc7af1157d5d24ca3"/>
    <p:sldId xmlns:r="http://schemas.openxmlformats.org/officeDocument/2006/relationships" id="258" r:id="R90aad08379c34aae"/>
    <p:sldId xmlns:r="http://schemas.openxmlformats.org/officeDocument/2006/relationships" id="259" r:id="R10dd1efe3cc544f5"/>
    <p:sldId xmlns:r="http://schemas.openxmlformats.org/officeDocument/2006/relationships" id="260" r:id="R5fa66221769c4bf2"/>
    <p:sldId xmlns:r="http://schemas.openxmlformats.org/officeDocument/2006/relationships" id="261" r:id="Rca8b39a81e164d4b"/>
    <p:sldId xmlns:r="http://schemas.openxmlformats.org/officeDocument/2006/relationships" id="262" r:id="R3d3e6b0fb0ac43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7a1731adc4690" /><Relationship Type="http://schemas.openxmlformats.org/officeDocument/2006/relationships/slide" Target="/ppt/slides/slide1.xml" Id="Rff50c7a7183b4bbd" /><Relationship Type="http://schemas.openxmlformats.org/officeDocument/2006/relationships/slide" Target="/ppt/slides/slide2.xml" Id="Rc7af1157d5d24ca3" /><Relationship Type="http://schemas.openxmlformats.org/officeDocument/2006/relationships/slide" Target="/ppt/slides/slide3.xml" Id="R90aad08379c34aae" /><Relationship Type="http://schemas.openxmlformats.org/officeDocument/2006/relationships/slide" Target="/ppt/slides/slide4.xml" Id="R10dd1efe3cc544f5" /><Relationship Type="http://schemas.openxmlformats.org/officeDocument/2006/relationships/slide" Target="/ppt/slides/slide5.xml" Id="R5fa66221769c4bf2" /><Relationship Type="http://schemas.openxmlformats.org/officeDocument/2006/relationships/slide" Target="/ppt/slides/slide6.xml" Id="Rca8b39a81e164d4b" /><Relationship Type="http://schemas.openxmlformats.org/officeDocument/2006/relationships/slide" Target="/ppt/slides/slide7.xml" Id="R3d3e6b0fb0ac43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8d8086bbc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9c7d030744365" /><Relationship Type="http://schemas.openxmlformats.org/officeDocument/2006/relationships/theme" Target="/ppt/slideMasters/theme/theme1.xml" Id="R935fc280e87f48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49c7d0307443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0e334f82a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13353174c48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fd7f083604a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659682ca649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1264846d940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adda2f9554b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24cd8e37f4a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FAG-ELEKTRIKEREN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FAG-ELEKTRIKEREN AS ble etablert [år] og holder til i Olsvik.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66 219 844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6 484 956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5 014 245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11 279 811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26 394 790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HANS PETTER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NØTTVEIT PREBEN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PETTER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5184 Olsvik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890 716 652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FAG-ELEKTRIKEREN AS</a:t>
            </a:r>
          </a:p>
        </p:txBody>
      </p:sp>
    </p:spTree>
  </p:cSld>
  <p:clrMapOvr>
    <a:masterClrMapping xmlns:a="http://schemas.openxmlformats.org/drawingml/2006/main"/>
  </p:clrMapOvr>
</p:sld>
</file>