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72adf12c3e4b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49616c074c4169"/>
  </p:sldMasterIdLst>
  <p:sldIdLst>
    <p:sldId xmlns:r="http://schemas.openxmlformats.org/officeDocument/2006/relationships" id="256" r:id="R0f9d00090f4249a5"/>
    <p:sldId xmlns:r="http://schemas.openxmlformats.org/officeDocument/2006/relationships" id="257" r:id="R0f898627a1c04b66"/>
    <p:sldId xmlns:r="http://schemas.openxmlformats.org/officeDocument/2006/relationships" id="258" r:id="Ra60392155b2f4370"/>
    <p:sldId xmlns:r="http://schemas.openxmlformats.org/officeDocument/2006/relationships" id="259" r:id="R253f16fb75bf47c1"/>
    <p:sldId xmlns:r="http://schemas.openxmlformats.org/officeDocument/2006/relationships" id="260" r:id="R3dfa5ff356b24cb6"/>
    <p:sldId xmlns:r="http://schemas.openxmlformats.org/officeDocument/2006/relationships" id="261" r:id="Re9355fef779141eb"/>
    <p:sldId xmlns:r="http://schemas.openxmlformats.org/officeDocument/2006/relationships" id="262" r:id="R88b1935d06b348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9616c074c4169" /><Relationship Type="http://schemas.openxmlformats.org/officeDocument/2006/relationships/slide" Target="/ppt/slides/slide1.xml" Id="R0f9d00090f4249a5" /><Relationship Type="http://schemas.openxmlformats.org/officeDocument/2006/relationships/slide" Target="/ppt/slides/slide2.xml" Id="R0f898627a1c04b66" /><Relationship Type="http://schemas.openxmlformats.org/officeDocument/2006/relationships/slide" Target="/ppt/slides/slide3.xml" Id="Ra60392155b2f4370" /><Relationship Type="http://schemas.openxmlformats.org/officeDocument/2006/relationships/slide" Target="/ppt/slides/slide4.xml" Id="R253f16fb75bf47c1" /><Relationship Type="http://schemas.openxmlformats.org/officeDocument/2006/relationships/slide" Target="/ppt/slides/slide5.xml" Id="R3dfa5ff356b24cb6" /><Relationship Type="http://schemas.openxmlformats.org/officeDocument/2006/relationships/slide" Target="/ppt/slides/slide6.xml" Id="Re9355fef779141eb" /><Relationship Type="http://schemas.openxmlformats.org/officeDocument/2006/relationships/slide" Target="/ppt/slides/slide7.xml" Id="R88b1935d06b348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32cee2d5124a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9d4ad132d44d5" /><Relationship Type="http://schemas.openxmlformats.org/officeDocument/2006/relationships/theme" Target="/ppt/slideMasters/theme/theme1.xml" Id="R920fb7736a1646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19d4ad132d44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0a7daa0e744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84fbab6a2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11dedaa4e42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c802b609241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fb535ca7941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29c0ff40b4e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f9a7300e7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TROND 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TROND DAL AS ble etablert [år] og holder til i Godvik.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5 803 325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−278 272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−102 062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1 621 274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2 513 922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 TROND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Godvikveien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5179 Godvik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91 70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trond.dal@hjemme.no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890 728 022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