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c3fd7a1dba4f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bdc36c407a4b46"/>
  </p:sldMasterIdLst>
  <p:sldIdLst>
    <p:sldId xmlns:r="http://schemas.openxmlformats.org/officeDocument/2006/relationships" id="256" r:id="R9b0d780cf2aa4685"/>
    <p:sldId xmlns:r="http://schemas.openxmlformats.org/officeDocument/2006/relationships" id="257" r:id="Rec60ca0a91714bab"/>
    <p:sldId xmlns:r="http://schemas.openxmlformats.org/officeDocument/2006/relationships" id="258" r:id="R72215bb31943476f"/>
    <p:sldId xmlns:r="http://schemas.openxmlformats.org/officeDocument/2006/relationships" id="259" r:id="R4a6fd5dd687c455c"/>
    <p:sldId xmlns:r="http://schemas.openxmlformats.org/officeDocument/2006/relationships" id="260" r:id="Rda87f2c4f75e426f"/>
    <p:sldId xmlns:r="http://schemas.openxmlformats.org/officeDocument/2006/relationships" id="261" r:id="R444d002226c542d6"/>
    <p:sldId xmlns:r="http://schemas.openxmlformats.org/officeDocument/2006/relationships" id="262" r:id="R13bc1dbd94c444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dc36c407a4b46" /><Relationship Type="http://schemas.openxmlformats.org/officeDocument/2006/relationships/slide" Target="/ppt/slides/slide1.xml" Id="R9b0d780cf2aa4685" /><Relationship Type="http://schemas.openxmlformats.org/officeDocument/2006/relationships/slide" Target="/ppt/slides/slide2.xml" Id="Rec60ca0a91714bab" /><Relationship Type="http://schemas.openxmlformats.org/officeDocument/2006/relationships/slide" Target="/ppt/slides/slide3.xml" Id="R72215bb31943476f" /><Relationship Type="http://schemas.openxmlformats.org/officeDocument/2006/relationships/slide" Target="/ppt/slides/slide4.xml" Id="R4a6fd5dd687c455c" /><Relationship Type="http://schemas.openxmlformats.org/officeDocument/2006/relationships/slide" Target="/ppt/slides/slide5.xml" Id="Rda87f2c4f75e426f" /><Relationship Type="http://schemas.openxmlformats.org/officeDocument/2006/relationships/slide" Target="/ppt/slides/slide6.xml" Id="R444d002226c542d6" /><Relationship Type="http://schemas.openxmlformats.org/officeDocument/2006/relationships/slide" Target="/ppt/slides/slide7.xml" Id="R13bc1dbd94c444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5c4b582ee44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01763a0654d63" /><Relationship Type="http://schemas.openxmlformats.org/officeDocument/2006/relationships/theme" Target="/ppt/slideMasters/theme/theme1.xml" Id="Ra51b35c193f04b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d01763a0654d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e20b3067d43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45c91243647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7c065906749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ae641496f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3dd66769141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b0e2b02bf44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2106ee05944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GRUNG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GRUNG ARKITEKTUR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4 579 770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425 747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622 747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1 818 175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GRUNG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ove@grung.as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891 407 262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