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aa7f4caf5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bc2a5be914140"/>
  </p:sldMasterIdLst>
  <p:sldIdLst>
    <p:sldId xmlns:r="http://schemas.openxmlformats.org/officeDocument/2006/relationships" id="256" r:id="R61ccc690220e4adb"/>
    <p:sldId xmlns:r="http://schemas.openxmlformats.org/officeDocument/2006/relationships" id="257" r:id="R566e8938d02340ac"/>
    <p:sldId xmlns:r="http://schemas.openxmlformats.org/officeDocument/2006/relationships" id="258" r:id="Rac00013b935247d0"/>
    <p:sldId xmlns:r="http://schemas.openxmlformats.org/officeDocument/2006/relationships" id="259" r:id="Re2ad172c5b0c4228"/>
    <p:sldId xmlns:r="http://schemas.openxmlformats.org/officeDocument/2006/relationships" id="260" r:id="R247abb80583b4594"/>
    <p:sldId xmlns:r="http://schemas.openxmlformats.org/officeDocument/2006/relationships" id="261" r:id="R266ac083f964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bc2a5be914140" /><Relationship Type="http://schemas.openxmlformats.org/officeDocument/2006/relationships/slide" Target="/ppt/slides/slide1.xml" Id="R61ccc690220e4adb" /><Relationship Type="http://schemas.openxmlformats.org/officeDocument/2006/relationships/slide" Target="/ppt/slides/slide2.xml" Id="R566e8938d02340ac" /><Relationship Type="http://schemas.openxmlformats.org/officeDocument/2006/relationships/slide" Target="/ppt/slides/slide3.xml" Id="Rac00013b935247d0" /><Relationship Type="http://schemas.openxmlformats.org/officeDocument/2006/relationships/slide" Target="/ppt/slides/slide4.xml" Id="Re2ad172c5b0c4228" /><Relationship Type="http://schemas.openxmlformats.org/officeDocument/2006/relationships/slide" Target="/ppt/slides/slide5.xml" Id="R247abb80583b4594" /><Relationship Type="http://schemas.openxmlformats.org/officeDocument/2006/relationships/slide" Target="/ppt/slides/slide6.xml" Id="R266ac083f964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c5b8f11c9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d34f236534f5c" /><Relationship Type="http://schemas.openxmlformats.org/officeDocument/2006/relationships/theme" Target="/ppt/slideMasters/theme/theme1.xml" Id="R7b7dce9158de4b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d34f236534f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4eea6ae0f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f94de096748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f56fe22d34d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2c7077be3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8052d8c4a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02120487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9910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Sundelinveien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9910 Bjørnevatn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bjo-lun4@online.no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891 446 292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