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37e02a3112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8574c6ef144260"/>
  </p:sldMasterIdLst>
  <p:sldIdLst>
    <p:sldId xmlns:r="http://schemas.openxmlformats.org/officeDocument/2006/relationships" id="256" r:id="Rca39cf502582478d"/>
    <p:sldId xmlns:r="http://schemas.openxmlformats.org/officeDocument/2006/relationships" id="257" r:id="R596f5bf8752f462e"/>
    <p:sldId xmlns:r="http://schemas.openxmlformats.org/officeDocument/2006/relationships" id="258" r:id="Rd3c8e3677add452d"/>
    <p:sldId xmlns:r="http://schemas.openxmlformats.org/officeDocument/2006/relationships" id="259" r:id="R928976c370da4c03"/>
    <p:sldId xmlns:r="http://schemas.openxmlformats.org/officeDocument/2006/relationships" id="260" r:id="R0682d0134de94cc7"/>
    <p:sldId xmlns:r="http://schemas.openxmlformats.org/officeDocument/2006/relationships" id="261" r:id="R493e5c16fbce4dd0"/>
    <p:sldId xmlns:r="http://schemas.openxmlformats.org/officeDocument/2006/relationships" id="262" r:id="R2fe94eb199c94f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574c6ef144260" /><Relationship Type="http://schemas.openxmlformats.org/officeDocument/2006/relationships/slide" Target="/ppt/slides/slide1.xml" Id="Rca39cf502582478d" /><Relationship Type="http://schemas.openxmlformats.org/officeDocument/2006/relationships/slide" Target="/ppt/slides/slide2.xml" Id="R596f5bf8752f462e" /><Relationship Type="http://schemas.openxmlformats.org/officeDocument/2006/relationships/slide" Target="/ppt/slides/slide3.xml" Id="Rd3c8e3677add452d" /><Relationship Type="http://schemas.openxmlformats.org/officeDocument/2006/relationships/slide" Target="/ppt/slides/slide4.xml" Id="R928976c370da4c03" /><Relationship Type="http://schemas.openxmlformats.org/officeDocument/2006/relationships/slide" Target="/ppt/slides/slide5.xml" Id="R0682d0134de94cc7" /><Relationship Type="http://schemas.openxmlformats.org/officeDocument/2006/relationships/slide" Target="/ppt/slides/slide6.xml" Id="R493e5c16fbce4dd0" /><Relationship Type="http://schemas.openxmlformats.org/officeDocument/2006/relationships/slide" Target="/ppt/slides/slide7.xml" Id="R2fe94eb199c94f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87810b1b74a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3429736894f26" /><Relationship Type="http://schemas.openxmlformats.org/officeDocument/2006/relationships/theme" Target="/ppt/slideMasters/theme/theme1.xml" Id="R4aa4df87e52f48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3429736894f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db915c91340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fffce27f647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0ae8a08674f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01cad700b43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7248cdf8048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823e72c4e4b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ea2e1c73f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9910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9910 EIENDOM AS ble etablert [år] og holder til i Bjørnevatn.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114 800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1 924 957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Sundelinveien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9910 Bjørnevatn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bjo-lun4@online.no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891 446 292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9910 EIENDOM AS</a:t>
            </a:r>
          </a:p>
        </p:txBody>
      </p:sp>
    </p:spTree>
  </p:cSld>
  <p:clrMapOvr>
    <a:masterClrMapping xmlns:a="http://schemas.openxmlformats.org/drawingml/2006/main"/>
  </p:clrMapOvr>
</p:sld>
</file>